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2B95-2DB7-DFB2-C563-56BDB3A72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194EC-F515-98DF-A5E4-72DBFCD2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471C2-F700-E663-7C46-A0D98722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EEA93-424F-E52B-D2DE-4360D880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06F3-5A2A-5B75-7374-DA563016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947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D0D5-173F-DFF7-C24D-BFB8B19C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B3C0C-C8AF-56C9-DE3A-C7758C50D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BEF26-D943-08CD-07E0-1FF6F7F2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5952-8A68-B32A-3535-CBC3C1ED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0FF0-0BDF-52B5-B8BB-5E75392E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369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76356-9AAB-EAAB-EA3A-AAB02F54F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169EF-37E9-B2E8-0E72-430A0AB0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901AC-EFAB-A066-04BC-C457C410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B674-390A-7903-F0F8-359A3505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0E800-096A-A67C-10CC-3DDC5378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49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E9AA-EA25-3903-D315-1B56D654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0758-8459-AAC3-E3CD-486930C62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A4E18-3D70-FE25-284C-D81A453D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9B15B-4A5F-FDE7-8AFC-54BAD6BF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0E8E-F9D5-8D7C-9D07-84FC06D0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011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5FED-7A23-BAA8-0029-DE3E009F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75B74-7A71-4A86-1F19-E72CC1DF3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5D79E-E302-D29E-0F5A-8DA3B1A0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6B6FF-E6BA-6008-0C87-7473C9B9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EE8A2-B393-DA3D-5BFC-FD63D896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313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112C-5223-6D68-49B6-62F48F75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6BAC7-01CE-B9E3-794D-DC1D83CD0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FF0B5-E19E-0D08-97E7-A67BD5C9B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F4C9D-0AB8-03C6-DB73-D2AA93A6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1AB74-7271-92E6-3735-E65E04A2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EDB63-7C49-AD77-19EA-627BA17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055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15EA-3A24-755F-CC97-39C1F696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AD701-85E2-CD5C-49D7-D2FEF3B74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75B1E-F27B-E013-768C-A0F2ECA45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652DF-54A8-58DA-7346-C1FA1E6B3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15574-11CD-743A-FEC5-F8588EFE8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C0709-BDF8-5904-F969-A7149363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01AFC-5A40-81FF-0C28-60AB79ED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4099E8-EC29-1C71-7509-FED6177F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276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E2C2-CD5D-A630-F2CB-598E2020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FE837-D642-0F69-7870-6EA98880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E0FBB-8F3F-DF0D-4C7F-CE6A2F56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19F0A-C612-8972-EFD6-ADE5615E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47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5EC7A-7974-B8D3-2E0E-8C312C3E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9C6AF-7880-4DC8-E499-AC8F18EE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50BA2-F1A9-6EFA-53C3-E8C19D89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3413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6F2A-6FC0-350A-26B4-A52C29F4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5EDD0-E8A3-DF25-58EE-195C4800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F7F57-24D0-FE19-8872-CC4D0D086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9C1AA-532B-A70D-F08B-3C406D67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F068E-C36F-A51B-BBCC-52099CFA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67D1D-B822-6454-D206-E7BFA3BB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83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2A29-694C-66C8-57C4-707C5128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AC2CA-F6E1-DE12-448A-562F4A40F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4B5A1-7AAC-A395-C084-0B290204D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EAD20-8142-BE84-FFD3-B7AF1C04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E30FF-FF8C-0059-2B20-2F8D38B2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308E7-A2A6-AC87-45C5-47F388B6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008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77DB-4723-F288-325C-5E8C2CF3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AACFF-49B9-9C33-48FD-F722019D2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51101-1907-B563-920C-4C4C64E2B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D4568-59BD-480C-B507-693991F4DEB8}" type="datetimeFigureOut">
              <a:rPr lang="LID4096" smtClean="0"/>
              <a:t>03/04/2025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7D912-A9F5-F88E-7DB7-2FCF5C1D6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A5D7A-7194-E05D-1EF9-D25177B1A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E0B1E-7885-4911-BD91-FA36A72EC8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822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0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Design</dc:creator>
  <cp:lastModifiedBy>Cath Design</cp:lastModifiedBy>
  <cp:revision>1</cp:revision>
  <dcterms:created xsi:type="dcterms:W3CDTF">2025-03-04T12:02:44Z</dcterms:created>
  <dcterms:modified xsi:type="dcterms:W3CDTF">2025-03-04T12:04:49Z</dcterms:modified>
</cp:coreProperties>
</file>