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46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9BAF2-C5F3-573C-DF48-977E6272DB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4AAC4B-7F73-E515-997B-A30E0B78AE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8DB7D-CD09-F8BD-AE44-F8C9FD18C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6C36E-3356-4BCF-B5B8-560CB3C96DBE}" type="datetimeFigureOut">
              <a:rPr lang="LID4096" smtClean="0"/>
              <a:t>05/22/2025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712891-C94F-0A85-7B8C-30C4E1B1C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CB79A-9517-B3D4-1489-6138B99FC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FC58A-E65A-4020-B6F8-89543D1D0E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11231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BA599-D359-FF68-CD16-8FD630C5A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24E6C4-57AB-E30D-E201-458044DABD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04EFC-395E-5DA7-27B7-95B91405F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6C36E-3356-4BCF-B5B8-560CB3C96DBE}" type="datetimeFigureOut">
              <a:rPr lang="LID4096" smtClean="0"/>
              <a:t>05/22/2025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86CBE-1C99-AFFD-F65B-61B09EBC6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FEE34A-7637-48BF-858E-7DEC3D9D2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FC58A-E65A-4020-B6F8-89543D1D0E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79583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C09EF1-5050-35D9-9249-98AA24CE1D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88125D-FBB1-2577-40DF-B6FEA0BA9E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9AC0FC-FCC9-BA2F-1313-53C6FDD6E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6C36E-3356-4BCF-B5B8-560CB3C96DBE}" type="datetimeFigureOut">
              <a:rPr lang="LID4096" smtClean="0"/>
              <a:t>05/22/2025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FB2D9-A69B-6CA2-558C-F3651896A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7B35D-5949-C6CB-EED5-6D36B11FA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FC58A-E65A-4020-B6F8-89543D1D0E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55998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20178-E39D-8115-F5FE-EEBAA6C89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4E572-1AEF-1707-29FB-F63FDF2455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8E46CB-2B82-1F29-E5A6-A66DCEE21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6C36E-3356-4BCF-B5B8-560CB3C96DBE}" type="datetimeFigureOut">
              <a:rPr lang="LID4096" smtClean="0"/>
              <a:t>05/22/2025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DF4DA-CFDE-0E9C-CA34-2627BE351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C6EE2-0C1D-F634-0306-5F5358DF3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FC58A-E65A-4020-B6F8-89543D1D0E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74535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53D44-FBC2-2142-5B2C-2CE647CF3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6494DC-CB9A-241E-0242-15CAAE0D7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430FB7-32F9-5CE8-75CD-6BD8CD81C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6C36E-3356-4BCF-B5B8-560CB3C96DBE}" type="datetimeFigureOut">
              <a:rPr lang="LID4096" smtClean="0"/>
              <a:t>05/22/2025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94CE11-D5CC-C27C-93E2-7C810CAB8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194269-7014-FB77-CC07-20AEB71D6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FC58A-E65A-4020-B6F8-89543D1D0E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85359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DE15F-1767-94AD-30AF-70482B2C4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CC826-0905-BD9B-6C77-FA97C383CD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31DD24-C812-416C-9D2E-81F7EED508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613138-3574-905E-7E25-C00227665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6C36E-3356-4BCF-B5B8-560CB3C96DBE}" type="datetimeFigureOut">
              <a:rPr lang="LID4096" smtClean="0"/>
              <a:t>05/22/2025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B06137-B6E4-6247-EA2C-244B6078D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1CC23D-292C-7FC7-9A43-016593B45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FC58A-E65A-4020-B6F8-89543D1D0E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19068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C7C80-DB6F-B67D-9FE7-ADC1AD2F4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7E8F57-341A-FE04-C695-FD068CD1F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905E0F-3313-89A1-342A-8217B89E07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8FAE3C-1894-26D7-06BF-C58C42F88E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25FDFC-3CD0-B6AC-6E19-0B1A804627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38E041-E89B-FDC0-66C4-DE7ED1353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6C36E-3356-4BCF-B5B8-560CB3C96DBE}" type="datetimeFigureOut">
              <a:rPr lang="LID4096" smtClean="0"/>
              <a:t>05/22/2025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55D4B2-CD37-B2A6-6D99-402CF7963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A129FF-D1A8-B279-DBD5-E41EFA988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FC58A-E65A-4020-B6F8-89543D1D0E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81081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62106-E98A-97C9-0F71-2F2A0694F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FDE7E0-F3D8-DAA6-C935-738D99ECE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6C36E-3356-4BCF-B5B8-560CB3C96DBE}" type="datetimeFigureOut">
              <a:rPr lang="LID4096" smtClean="0"/>
              <a:t>05/22/2025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690789-2232-6EFD-46D7-784892C28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78B3F8-391E-413F-1E21-39BCB2F0E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FC58A-E65A-4020-B6F8-89543D1D0E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55573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4DB030-6F6D-79F7-B620-9B8A6C1DB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6C36E-3356-4BCF-B5B8-560CB3C96DBE}" type="datetimeFigureOut">
              <a:rPr lang="LID4096" smtClean="0"/>
              <a:t>05/22/2025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FED3F3-9A88-A98F-C6D0-E08F14352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89A2F4-633C-82D6-4ADF-E9BAEE76A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FC58A-E65A-4020-B6F8-89543D1D0E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695686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B803E-F783-6D15-4BE7-98E09C029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2DB78-592E-F83F-C89D-4287A4AB7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A199C7-F537-8AB2-EAEF-5E458B7C4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27C8A3-0628-03F2-9254-B5F8A94C7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6C36E-3356-4BCF-B5B8-560CB3C96DBE}" type="datetimeFigureOut">
              <a:rPr lang="LID4096" smtClean="0"/>
              <a:t>05/22/2025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92E535-8E02-BC20-3A2D-A5226E149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36A2CF-939F-0E8C-DEE0-86521E4E5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FC58A-E65A-4020-B6F8-89543D1D0E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207981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5A981-DE45-06F7-BB2D-5254A4022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A9C2ED-5E6B-C354-F895-2280F0A43D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8FCEE6-E1EF-0D76-2A10-8AEC85617A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2D0C8B-6544-BC20-3C42-33AC467E1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6C36E-3356-4BCF-B5B8-560CB3C96DBE}" type="datetimeFigureOut">
              <a:rPr lang="LID4096" smtClean="0"/>
              <a:t>05/22/2025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6AF197-E9B3-35EE-B878-062F5587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CD86D1-7054-9B11-D28E-036EC6823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FC58A-E65A-4020-B6F8-89543D1D0E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18205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414FD3-8601-D49D-DFC1-9697BE9FC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00ACE3-F76D-36C6-6377-39DACD4A80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F353B1-73E0-22F3-A732-3741FFE797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E6C36E-3356-4BCF-B5B8-560CB3C96DBE}" type="datetimeFigureOut">
              <a:rPr lang="LID4096" smtClean="0"/>
              <a:t>05/22/2025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B07F8-4F9C-0023-19FC-77F99AB633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10995B-4F67-C7CB-7EE2-B43E8B364C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4FC58A-E65A-4020-B6F8-89543D1D0E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5711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3217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 Design</dc:creator>
  <cp:lastModifiedBy>Cath Design</cp:lastModifiedBy>
  <cp:revision>1</cp:revision>
  <dcterms:created xsi:type="dcterms:W3CDTF">2025-05-22T09:18:40Z</dcterms:created>
  <dcterms:modified xsi:type="dcterms:W3CDTF">2025-05-22T09:19:47Z</dcterms:modified>
</cp:coreProperties>
</file>