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12192000" cy="6858000"/>
  <p:notesSz cx="6858000" cy="9144000"/>
  <p:embeddedFontLst>
    <p:embeddedFont>
      <p:font typeface="Basier Circle Bold" panose="020B0604020202020204" charset="0"/>
      <p:bold r:id="rId3"/>
      <p:boldItalic r:id="rId4"/>
    </p:embeddedFont>
    <p:embeddedFont>
      <p:font typeface="Basier Circle Medium" panose="020B0604020202020204" charset="0"/>
      <p:regular r:id="rId5"/>
      <p:italic r:id="rId6"/>
    </p:embeddedFont>
  </p:embeddedFontLst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5FA9CE-BE51-4C88-BEBC-73AB72256A90}" v="13" dt="2026-02-11T12:12:08.7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55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microsoft.com/office/2015/10/relationships/revisionInfo" Target="revisionInfo.xml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7EC2D-A12A-AAB9-60A6-F1DB63508E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884DA1-3B5A-9947-566E-3F291CF0AE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033C5-B5A5-2B95-C6ED-4D58B2B01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DEF04-C995-E918-085D-8B09E72DD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FB7C1-7558-E714-7691-788F017F1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5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E58E0-F829-0DA7-07C8-E9531F7EC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11DFD7-1558-F082-3BB5-54CE03ACB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6DE66-8CFF-394A-7CFD-E26EB486E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3A8A1-70BE-63F9-AC43-EC986DDD0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C042C-430D-F235-E164-40C17D8F3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369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49E1BD-FF02-800F-896E-00D2F372EC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1E67F-E504-3E53-DE4B-ACF3A8B2FE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4321C-3608-3DA6-6673-0EC1FEAF5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73608-9F94-A7F3-FFC3-CE39979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C92E1-D419-56D2-6AA9-0B1358C06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39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DE965-B4A5-4F29-5B79-E42958F66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D3909-B760-4525-BD4A-9F5FBD12B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10CCF-3C67-0442-592D-69114691D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5D240-37B5-4C4B-A84A-23BC8CCD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EBC49-C468-460A-AFB5-821BDBDAF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976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D1EAD-862D-CDDA-A8B1-22A798C49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D9A58-D4C9-1F21-0B3D-C4308B4C9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0A032-D1D4-9DE8-7DB1-AC58D3E00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81E45-751E-3003-AB29-B61E8B1DB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9E024-76BD-7F65-4167-585C24BB8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54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E4210-80C9-A21D-6779-040640D5D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0174A-2680-1786-E26A-875AC73F4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9FAA4-2248-2EB9-ED41-D64AE32161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78354-C84B-1920-B6A8-3F0E83155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79ABB9-2020-DC8B-7997-B261C4F02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C2942B-2E4E-ACBE-5D8F-AB702CF6D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657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9551F-3ADB-344F-31F7-FA0529F1D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F5C251-50F2-33CC-A898-A706A31C5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D9799E-9316-0123-80B7-4265E37A5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5B01BD-C5CE-F674-D1DC-DF037DE27D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62E419-3768-1CAF-2015-96D3D0970D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D761B-2CAE-CCA1-B821-5E7555B86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5A4A4-C7F2-C922-5F9B-F27988602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AD2408-DAA7-4F91-A97B-7E259D40F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591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FD320-DEF2-A5F3-1027-C543091F5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DA822D-2F19-3F44-FBC1-897E05E82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F23C7F-CD00-4927-263F-49D19BD02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73C30A-4557-926B-D57B-2299F0185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713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78A12B-89AB-E905-A4E8-5E1BBDD40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EB8928-B4A8-4A89-B815-1FD1053BA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6E4E0-7D46-FC0E-2603-5944958DB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421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22602-8DD3-4554-D488-8D35411F4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44B38-DB98-306A-CDE7-073E655B0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11ED5B-2F7F-676A-48F4-C2A33C6D2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FDB260-2459-BC5B-5288-83DC9BD0E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A8504D-3714-14C0-DD65-9394EAB27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B60764-EF27-3A76-3DB7-FC359CAE7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77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BF10D-182F-D04F-9C6D-2B7BD80AD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15E147-7EAF-0040-86A4-83186FC48D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3FF887-8AF9-7B9A-04D3-8A4DB7C80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68CC08-1BAF-BADA-B9C8-81263BF62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FFE5CC-61E0-906D-DAFE-424504BFE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9F1F72-89EB-D9AC-4AAD-4D58E7119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529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C28E00-815C-7D58-8527-8DF37898D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12213-95DC-FA26-1B0C-FBE93D8EF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BB7E3-F487-A020-88BC-A7FA8FDE07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F1EB9B-8048-4687-94D1-C6FB06FA7092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FD86C-DAD2-DACE-439B-F656F440F4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42254-4DFF-31EA-5204-B1E5FA7BD4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402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C51E136-38AE-2FF2-A29E-0E81392BEFA7}"/>
              </a:ext>
            </a:extLst>
          </p:cNvPr>
          <p:cNvGrpSpPr/>
          <p:nvPr/>
        </p:nvGrpSpPr>
        <p:grpSpPr>
          <a:xfrm>
            <a:off x="5045447" y="4977673"/>
            <a:ext cx="2193230" cy="1553266"/>
            <a:chOff x="6148593" y="4689920"/>
            <a:chExt cx="2193230" cy="155326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A8F5F92-FD42-3977-74BC-54E59F0D7E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310146" y="4689920"/>
              <a:ext cx="1870599" cy="1553266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26ADD11-61A8-FA0E-8080-12135F581A69}"/>
                </a:ext>
              </a:extLst>
            </p:cNvPr>
            <p:cNvSpPr txBox="1"/>
            <p:nvPr/>
          </p:nvSpPr>
          <p:spPr>
            <a:xfrm rot="21217868">
              <a:off x="6164578" y="4994136"/>
              <a:ext cx="213359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accent2"/>
                  </a:solidFill>
                  <a:latin typeface="Basier Circle Bold" panose="00000800000000000000" pitchFamily="50" charset="0"/>
                </a:rPr>
                <a:t>400 $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B4251E5-7D71-BF43-E997-C6AAEE8C807D}"/>
                </a:ext>
              </a:extLst>
            </p:cNvPr>
            <p:cNvSpPr txBox="1"/>
            <p:nvPr/>
          </p:nvSpPr>
          <p:spPr>
            <a:xfrm rot="21200414">
              <a:off x="6208224" y="5643462"/>
              <a:ext cx="21335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  <a:latin typeface="Basier Circle Medium" panose="00000600000000000000" pitchFamily="50" charset="0"/>
                </a:rPr>
                <a:t>Non-members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E8208D0-462B-4F46-7749-EBC19068E34C}"/>
                </a:ext>
              </a:extLst>
            </p:cNvPr>
            <p:cNvSpPr txBox="1">
              <a:spLocks/>
            </p:cNvSpPr>
            <p:nvPr/>
          </p:nvSpPr>
          <p:spPr>
            <a:xfrm rot="21217868">
              <a:off x="6148593" y="4981488"/>
              <a:ext cx="213359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Basier Circle Bold" panose="00000800000000000000" pitchFamily="50" charset="0"/>
                </a:rPr>
                <a:t>400 $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3CDD2C3-00A9-545D-7EC6-F61C988B68E3}"/>
              </a:ext>
            </a:extLst>
          </p:cNvPr>
          <p:cNvGrpSpPr/>
          <p:nvPr/>
        </p:nvGrpSpPr>
        <p:grpSpPr>
          <a:xfrm rot="191427">
            <a:off x="6769467" y="4330551"/>
            <a:ext cx="2202703" cy="1771650"/>
            <a:chOff x="6097794" y="4628829"/>
            <a:chExt cx="2202703" cy="177165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DFE4A47F-31CE-B62B-C832-FF36586F506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9699" y="4628829"/>
              <a:ext cx="2133600" cy="1771650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5EA1B7E-C5DC-117A-5A79-2364839FA04D}"/>
                </a:ext>
              </a:extLst>
            </p:cNvPr>
            <p:cNvSpPr txBox="1"/>
            <p:nvPr/>
          </p:nvSpPr>
          <p:spPr>
            <a:xfrm rot="21217868">
              <a:off x="6113778" y="4901804"/>
              <a:ext cx="213359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4400" dirty="0">
                  <a:solidFill>
                    <a:schemeClr val="accent2"/>
                  </a:solidFill>
                  <a:latin typeface="Basier Circle Bold" panose="00000800000000000000" pitchFamily="50" charset="0"/>
                </a:rPr>
                <a:t>300 $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0532CF4-2C0C-1D74-B85F-8C52E74089D5}"/>
                </a:ext>
              </a:extLst>
            </p:cNvPr>
            <p:cNvSpPr txBox="1"/>
            <p:nvPr/>
          </p:nvSpPr>
          <p:spPr>
            <a:xfrm rot="21200414">
              <a:off x="6166898" y="5615615"/>
              <a:ext cx="2133599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900" dirty="0">
                  <a:solidFill>
                    <a:schemeClr val="bg1"/>
                  </a:solidFill>
                  <a:latin typeface="Basier Circle Medium" panose="00000600000000000000" pitchFamily="50" charset="0"/>
                </a:rPr>
                <a:t>ISN/JSN/APSN</a:t>
              </a:r>
            </a:p>
            <a:p>
              <a:pPr algn="ctr"/>
              <a:r>
                <a:rPr lang="en-GB" sz="1900" dirty="0">
                  <a:solidFill>
                    <a:schemeClr val="bg1"/>
                  </a:solidFill>
                  <a:latin typeface="Basier Circle Medium" panose="00000600000000000000" pitchFamily="50" charset="0"/>
                </a:rPr>
                <a:t>members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A26755A-E296-3D6C-D583-816CE0A18DF7}"/>
                </a:ext>
              </a:extLst>
            </p:cNvPr>
            <p:cNvSpPr txBox="1"/>
            <p:nvPr/>
          </p:nvSpPr>
          <p:spPr>
            <a:xfrm rot="21217868">
              <a:off x="6097794" y="4893310"/>
              <a:ext cx="213359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4400" dirty="0">
                  <a:solidFill>
                    <a:schemeClr val="bg1"/>
                  </a:solidFill>
                  <a:latin typeface="Basier Circle Bold" panose="00000800000000000000" pitchFamily="50" charset="0"/>
                </a:rPr>
                <a:t>300 $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7756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6</cp:revision>
  <dcterms:created xsi:type="dcterms:W3CDTF">2026-01-29T13:14:28Z</dcterms:created>
  <dcterms:modified xsi:type="dcterms:W3CDTF">2026-02-11T12:38:27Z</dcterms:modified>
</cp:coreProperties>
</file>