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128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9E89585-A3AF-0DED-D4EA-332527EBEB78}" name="Jesudason, Shilpa (Health)" initials="SJ" userId="S::Shilpa.Jesudason@sa.gov.au::bcddb314-7d15-41e3-8a05-78dc8c9e1ee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48"/>
  </p:normalViewPr>
  <p:slideViewPr>
    <p:cSldViewPr snapToGrid="0">
      <p:cViewPr varScale="1">
        <p:scale>
          <a:sx n="115" d="100"/>
          <a:sy n="115" d="100"/>
        </p:scale>
        <p:origin x="2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28A64-2CA9-448E-B6D8-C7DBDC592579}" type="datetimeFigureOut">
              <a:rPr lang="en-AU" smtClean="0"/>
              <a:t>21/1/2025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45F27-683B-4A31-8C16-BDD34AD5C6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5007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>
              <a:spcBef>
                <a:spcPts val="0"/>
              </a:spcBef>
              <a:spcAft>
                <a:spcPts val="0"/>
              </a:spcAft>
            </a:pPr>
            <a:r>
              <a:rPr lang="en-US" sz="4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USE THIS SLIDE TO: </a:t>
            </a:r>
          </a:p>
          <a:p>
            <a:pPr marL="285750" indent="-285750" algn="l" rtl="0" fontAlgn="base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Set up an educational plan for teaching this topic, review the teaching goals and strategies. </a:t>
            </a:r>
          </a:p>
          <a:p>
            <a:pPr marL="285750" indent="-285750" algn="l" rtl="0" fontAlgn="base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Consider the local context and health setting – you may need to adapt language or content depending on the region and country you are in. </a:t>
            </a:r>
          </a:p>
          <a:p>
            <a:pPr marL="285750" indent="-285750" algn="l" rtl="0" fontAlgn="base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Review local data from your region on this topic. Remember much of the data generated on pregnancy and Kidney disease has come from high income settings; local data may not be available. </a:t>
            </a:r>
          </a:p>
          <a:p>
            <a:pPr marL="285750" indent="-285750" algn="l" rtl="0" fontAlgn="base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Review the education principles module to gain effective strategies for knowledge dissemination, skilled lecturing and webinar preparation. </a:t>
            </a:r>
          </a:p>
          <a:p>
            <a:pPr marL="285750" indent="-285750" algn="l" rtl="0" fontAlgn="base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Plan how you will evaluate the knowledge gain of the audience – use the prepared multiple-choice questions (MCQs) or develop your own. </a:t>
            </a:r>
          </a:p>
          <a:p>
            <a:pPr marL="285750" indent="-285750" algn="l" rtl="0" fontAlgn="base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Plan what happens next after you have used this content to teach yourself or others. </a:t>
            </a:r>
          </a:p>
          <a:p>
            <a:pPr marL="285750" indent="-285750" algn="l" rtl="0" fontAlgn="base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3200" b="0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A1C719-9499-4E44-9F95-4E7E540438D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42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FABE6-59E5-6578-8249-80DCF2F33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2A11FE-2EEE-1FE2-0F2D-2E4B17ACA9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8D3368-2677-0A1D-C584-D42D5C6397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8257D-B9F9-C3A4-C694-E7FFA99BE3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A1C719-9499-4E44-9F95-4E7E540438D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3675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rme libre : forme 21">
            <a:extLst>
              <a:ext uri="{FF2B5EF4-FFF2-40B4-BE49-F238E27FC236}">
                <a16:creationId xmlns:a16="http://schemas.microsoft.com/office/drawing/2014/main" id="{C07783DF-7579-4F01-8F31-68554DE8B2BB}"/>
              </a:ext>
            </a:extLst>
          </p:cNvPr>
          <p:cNvSpPr/>
          <p:nvPr userDrawn="1"/>
        </p:nvSpPr>
        <p:spPr>
          <a:xfrm>
            <a:off x="2068088" y="0"/>
            <a:ext cx="3083094" cy="4143973"/>
          </a:xfrm>
          <a:custGeom>
            <a:avLst/>
            <a:gdLst>
              <a:gd name="connsiteX0" fmla="*/ 77620 w 3083094"/>
              <a:gd name="connsiteY0" fmla="*/ 0 h 4143973"/>
              <a:gd name="connsiteX1" fmla="*/ 2646236 w 3083094"/>
              <a:gd name="connsiteY1" fmla="*/ 0 h 4143973"/>
              <a:gd name="connsiteX2" fmla="*/ 2681567 w 3083094"/>
              <a:gd name="connsiteY2" fmla="*/ 57944 h 4143973"/>
              <a:gd name="connsiteX3" fmla="*/ 2722250 w 3083094"/>
              <a:gd name="connsiteY3" fmla="*/ 130467 h 4143973"/>
              <a:gd name="connsiteX4" fmla="*/ 2761165 w 3083094"/>
              <a:gd name="connsiteY4" fmla="*/ 206527 h 4143973"/>
              <a:gd name="connsiteX5" fmla="*/ 2798310 w 3083094"/>
              <a:gd name="connsiteY5" fmla="*/ 284356 h 4143973"/>
              <a:gd name="connsiteX6" fmla="*/ 2828381 w 3083094"/>
              <a:gd name="connsiteY6" fmla="*/ 360416 h 4143973"/>
              <a:gd name="connsiteX7" fmla="*/ 2883215 w 3083094"/>
              <a:gd name="connsiteY7" fmla="*/ 500155 h 4143973"/>
              <a:gd name="connsiteX8" fmla="*/ 2932743 w 3083094"/>
              <a:gd name="connsiteY8" fmla="*/ 645200 h 4143973"/>
              <a:gd name="connsiteX9" fmla="*/ 2973426 w 3083094"/>
              <a:gd name="connsiteY9" fmla="*/ 792014 h 4143973"/>
              <a:gd name="connsiteX10" fmla="*/ 3007034 w 3083094"/>
              <a:gd name="connsiteY10" fmla="*/ 944135 h 4143973"/>
              <a:gd name="connsiteX11" fmla="*/ 3038873 w 3083094"/>
              <a:gd name="connsiteY11" fmla="*/ 1094487 h 4143973"/>
              <a:gd name="connsiteX12" fmla="*/ 3058330 w 3083094"/>
              <a:gd name="connsiteY12" fmla="*/ 1248376 h 4143973"/>
              <a:gd name="connsiteX13" fmla="*/ 3072481 w 3083094"/>
              <a:gd name="connsiteY13" fmla="*/ 1402265 h 4143973"/>
              <a:gd name="connsiteX14" fmla="*/ 3079557 w 3083094"/>
              <a:gd name="connsiteY14" fmla="*/ 1557924 h 4143973"/>
              <a:gd name="connsiteX15" fmla="*/ 3083094 w 3083094"/>
              <a:gd name="connsiteY15" fmla="*/ 1711813 h 4143973"/>
              <a:gd name="connsiteX16" fmla="*/ 3076019 w 3083094"/>
              <a:gd name="connsiteY16" fmla="*/ 1865702 h 4143973"/>
              <a:gd name="connsiteX17" fmla="*/ 3065406 w 3083094"/>
              <a:gd name="connsiteY17" fmla="*/ 2021361 h 4143973"/>
              <a:gd name="connsiteX18" fmla="*/ 3045949 w 3083094"/>
              <a:gd name="connsiteY18" fmla="*/ 2175250 h 4143973"/>
              <a:gd name="connsiteX19" fmla="*/ 3017647 w 3083094"/>
              <a:gd name="connsiteY19" fmla="*/ 2325602 h 4143973"/>
              <a:gd name="connsiteX20" fmla="*/ 2987577 w 3083094"/>
              <a:gd name="connsiteY20" fmla="*/ 2474185 h 4143973"/>
              <a:gd name="connsiteX21" fmla="*/ 2945124 w 3083094"/>
              <a:gd name="connsiteY21" fmla="*/ 2620999 h 4143973"/>
              <a:gd name="connsiteX22" fmla="*/ 2897366 w 3083094"/>
              <a:gd name="connsiteY22" fmla="*/ 2764275 h 4143973"/>
              <a:gd name="connsiteX23" fmla="*/ 2870833 w 3083094"/>
              <a:gd name="connsiteY23" fmla="*/ 2843873 h 4143973"/>
              <a:gd name="connsiteX24" fmla="*/ 2838994 w 3083094"/>
              <a:gd name="connsiteY24" fmla="*/ 2923471 h 4143973"/>
              <a:gd name="connsiteX25" fmla="*/ 2805386 w 3083094"/>
              <a:gd name="connsiteY25" fmla="*/ 2997762 h 4143973"/>
              <a:gd name="connsiteX26" fmla="*/ 2766471 w 3083094"/>
              <a:gd name="connsiteY26" fmla="*/ 3073823 h 4143973"/>
              <a:gd name="connsiteX27" fmla="*/ 2729326 w 3083094"/>
              <a:gd name="connsiteY27" fmla="*/ 3149883 h 4143973"/>
              <a:gd name="connsiteX28" fmla="*/ 2688642 w 3083094"/>
              <a:gd name="connsiteY28" fmla="*/ 3220637 h 4143973"/>
              <a:gd name="connsiteX29" fmla="*/ 2644421 w 3083094"/>
              <a:gd name="connsiteY29" fmla="*/ 3293159 h 4143973"/>
              <a:gd name="connsiteX30" fmla="*/ 2594893 w 3083094"/>
              <a:gd name="connsiteY30" fmla="*/ 3365682 h 4143973"/>
              <a:gd name="connsiteX31" fmla="*/ 2550672 w 3083094"/>
              <a:gd name="connsiteY31" fmla="*/ 3427591 h 4143973"/>
              <a:gd name="connsiteX32" fmla="*/ 2506451 w 3083094"/>
              <a:gd name="connsiteY32" fmla="*/ 3489501 h 4143973"/>
              <a:gd name="connsiteX33" fmla="*/ 2455155 w 3083094"/>
              <a:gd name="connsiteY33" fmla="*/ 3547873 h 4143973"/>
              <a:gd name="connsiteX34" fmla="*/ 2403858 w 3083094"/>
              <a:gd name="connsiteY34" fmla="*/ 3606245 h 4143973"/>
              <a:gd name="connsiteX35" fmla="*/ 2352562 w 3083094"/>
              <a:gd name="connsiteY35" fmla="*/ 3662848 h 4143973"/>
              <a:gd name="connsiteX36" fmla="*/ 2294190 w 3083094"/>
              <a:gd name="connsiteY36" fmla="*/ 3715913 h 4143973"/>
              <a:gd name="connsiteX37" fmla="*/ 2235818 w 3083094"/>
              <a:gd name="connsiteY37" fmla="*/ 3767209 h 4143973"/>
              <a:gd name="connsiteX38" fmla="*/ 2177446 w 3083094"/>
              <a:gd name="connsiteY38" fmla="*/ 3814968 h 4143973"/>
              <a:gd name="connsiteX39" fmla="*/ 2115537 w 3083094"/>
              <a:gd name="connsiteY39" fmla="*/ 3862727 h 4143973"/>
              <a:gd name="connsiteX40" fmla="*/ 2050090 w 3083094"/>
              <a:gd name="connsiteY40" fmla="*/ 3903410 h 4143973"/>
              <a:gd name="connsiteX41" fmla="*/ 1984642 w 3083094"/>
              <a:gd name="connsiteY41" fmla="*/ 3945863 h 4143973"/>
              <a:gd name="connsiteX42" fmla="*/ 1915658 w 3083094"/>
              <a:gd name="connsiteY42" fmla="*/ 3983008 h 4143973"/>
              <a:gd name="connsiteX43" fmla="*/ 1846673 w 3083094"/>
              <a:gd name="connsiteY43" fmla="*/ 4013079 h 4143973"/>
              <a:gd name="connsiteX44" fmla="*/ 1777688 w 3083094"/>
              <a:gd name="connsiteY44" fmla="*/ 4044918 h 4143973"/>
              <a:gd name="connsiteX45" fmla="*/ 1703396 w 3083094"/>
              <a:gd name="connsiteY45" fmla="*/ 4071451 h 4143973"/>
              <a:gd name="connsiteX46" fmla="*/ 1630874 w 3083094"/>
              <a:gd name="connsiteY46" fmla="*/ 4092677 h 4143973"/>
              <a:gd name="connsiteX47" fmla="*/ 1540663 w 3083094"/>
              <a:gd name="connsiteY47" fmla="*/ 4115672 h 4143973"/>
              <a:gd name="connsiteX48" fmla="*/ 1452221 w 3083094"/>
              <a:gd name="connsiteY48" fmla="*/ 4129822 h 4143973"/>
              <a:gd name="connsiteX49" fmla="*/ 1360241 w 3083094"/>
              <a:gd name="connsiteY49" fmla="*/ 4140435 h 4143973"/>
              <a:gd name="connsiteX50" fmla="*/ 1266492 w 3083094"/>
              <a:gd name="connsiteY50" fmla="*/ 4143973 h 4143973"/>
              <a:gd name="connsiteX51" fmla="*/ 1211658 w 3083094"/>
              <a:gd name="connsiteY51" fmla="*/ 4143973 h 4143973"/>
              <a:gd name="connsiteX52" fmla="*/ 1156824 w 3083094"/>
              <a:gd name="connsiteY52" fmla="*/ 4140435 h 4143973"/>
              <a:gd name="connsiteX53" fmla="*/ 1105527 w 3083094"/>
              <a:gd name="connsiteY53" fmla="*/ 4133360 h 4143973"/>
              <a:gd name="connsiteX54" fmla="*/ 1050693 w 3083094"/>
              <a:gd name="connsiteY54" fmla="*/ 4126285 h 4143973"/>
              <a:gd name="connsiteX55" fmla="*/ 995859 w 3083094"/>
              <a:gd name="connsiteY55" fmla="*/ 4115672 h 4143973"/>
              <a:gd name="connsiteX56" fmla="*/ 944562 w 3083094"/>
              <a:gd name="connsiteY56" fmla="*/ 4103290 h 4143973"/>
              <a:gd name="connsiteX57" fmla="*/ 893266 w 3083094"/>
              <a:gd name="connsiteY57" fmla="*/ 4089139 h 4143973"/>
              <a:gd name="connsiteX58" fmla="*/ 841970 w 3083094"/>
              <a:gd name="connsiteY58" fmla="*/ 4071451 h 4143973"/>
              <a:gd name="connsiteX59" fmla="*/ 788904 w 3083094"/>
              <a:gd name="connsiteY59" fmla="*/ 4055531 h 4143973"/>
              <a:gd name="connsiteX60" fmla="*/ 741145 w 3083094"/>
              <a:gd name="connsiteY60" fmla="*/ 4034305 h 4143973"/>
              <a:gd name="connsiteX61" fmla="*/ 689849 w 3083094"/>
              <a:gd name="connsiteY61" fmla="*/ 4009541 h 4143973"/>
              <a:gd name="connsiteX62" fmla="*/ 645628 w 3083094"/>
              <a:gd name="connsiteY62" fmla="*/ 3983008 h 4143973"/>
              <a:gd name="connsiteX63" fmla="*/ 597869 w 3083094"/>
              <a:gd name="connsiteY63" fmla="*/ 3954707 h 4143973"/>
              <a:gd name="connsiteX64" fmla="*/ 551879 w 3083094"/>
              <a:gd name="connsiteY64" fmla="*/ 3924637 h 4143973"/>
              <a:gd name="connsiteX65" fmla="*/ 511196 w 3083094"/>
              <a:gd name="connsiteY65" fmla="*/ 3892797 h 4143973"/>
              <a:gd name="connsiteX66" fmla="*/ 466975 w 3083094"/>
              <a:gd name="connsiteY66" fmla="*/ 3859189 h 4143973"/>
              <a:gd name="connsiteX67" fmla="*/ 433367 w 3083094"/>
              <a:gd name="connsiteY67" fmla="*/ 3825581 h 4143973"/>
              <a:gd name="connsiteX68" fmla="*/ 397990 w 3083094"/>
              <a:gd name="connsiteY68" fmla="*/ 3790204 h 4143973"/>
              <a:gd name="connsiteX69" fmla="*/ 332543 w 3083094"/>
              <a:gd name="connsiteY69" fmla="*/ 3719451 h 4143973"/>
              <a:gd name="connsiteX70" fmla="*/ 274171 w 3083094"/>
              <a:gd name="connsiteY70" fmla="*/ 3643390 h 4143973"/>
              <a:gd name="connsiteX71" fmla="*/ 222874 w 3083094"/>
              <a:gd name="connsiteY71" fmla="*/ 3560255 h 4143973"/>
              <a:gd name="connsiteX72" fmla="*/ 175116 w 3083094"/>
              <a:gd name="connsiteY72" fmla="*/ 3478888 h 4143973"/>
              <a:gd name="connsiteX73" fmla="*/ 130895 w 3083094"/>
              <a:gd name="connsiteY73" fmla="*/ 3392215 h 4143973"/>
              <a:gd name="connsiteX74" fmla="*/ 91980 w 3083094"/>
              <a:gd name="connsiteY74" fmla="*/ 3303772 h 4143973"/>
              <a:gd name="connsiteX75" fmla="*/ 54834 w 3083094"/>
              <a:gd name="connsiteY75" fmla="*/ 3213561 h 4143973"/>
              <a:gd name="connsiteX76" fmla="*/ 44221 w 3083094"/>
              <a:gd name="connsiteY76" fmla="*/ 3172878 h 4143973"/>
              <a:gd name="connsiteX77" fmla="*/ 33608 w 3083094"/>
              <a:gd name="connsiteY77" fmla="*/ 3132195 h 4143973"/>
              <a:gd name="connsiteX78" fmla="*/ 24764 w 3083094"/>
              <a:gd name="connsiteY78" fmla="*/ 3084436 h 4143973"/>
              <a:gd name="connsiteX79" fmla="*/ 21226 w 3083094"/>
              <a:gd name="connsiteY79" fmla="*/ 3036677 h 4143973"/>
              <a:gd name="connsiteX80" fmla="*/ 14151 w 3083094"/>
              <a:gd name="connsiteY80" fmla="*/ 2928778 h 4143973"/>
              <a:gd name="connsiteX81" fmla="*/ 14151 w 3083094"/>
              <a:gd name="connsiteY81" fmla="*/ 2822647 h 4143973"/>
              <a:gd name="connsiteX82" fmla="*/ 21226 w 3083094"/>
              <a:gd name="connsiteY82" fmla="*/ 2720054 h 4143973"/>
              <a:gd name="connsiteX83" fmla="*/ 30070 w 3083094"/>
              <a:gd name="connsiteY83" fmla="*/ 2628074 h 4143973"/>
              <a:gd name="connsiteX84" fmla="*/ 40684 w 3083094"/>
              <a:gd name="connsiteY84" fmla="*/ 2548476 h 4143973"/>
              <a:gd name="connsiteX85" fmla="*/ 54834 w 3083094"/>
              <a:gd name="connsiteY85" fmla="*/ 2497180 h 4143973"/>
              <a:gd name="connsiteX86" fmla="*/ 76060 w 3083094"/>
              <a:gd name="connsiteY86" fmla="*/ 2438808 h 4143973"/>
              <a:gd name="connsiteX87" fmla="*/ 102593 w 3083094"/>
              <a:gd name="connsiteY87" fmla="*/ 2380436 h 4143973"/>
              <a:gd name="connsiteX88" fmla="*/ 130895 w 3083094"/>
              <a:gd name="connsiteY88" fmla="*/ 2325602 h 4143973"/>
              <a:gd name="connsiteX89" fmla="*/ 160965 w 3083094"/>
              <a:gd name="connsiteY89" fmla="*/ 2274305 h 4143973"/>
              <a:gd name="connsiteX90" fmla="*/ 229950 w 3083094"/>
              <a:gd name="connsiteY90" fmla="*/ 2168175 h 4143973"/>
              <a:gd name="connsiteX91" fmla="*/ 298935 w 3083094"/>
              <a:gd name="connsiteY91" fmla="*/ 2062044 h 4143973"/>
              <a:gd name="connsiteX92" fmla="*/ 332543 w 3083094"/>
              <a:gd name="connsiteY92" fmla="*/ 2010748 h 4143973"/>
              <a:gd name="connsiteX93" fmla="*/ 364382 w 3083094"/>
              <a:gd name="connsiteY93" fmla="*/ 1959451 h 4143973"/>
              <a:gd name="connsiteX94" fmla="*/ 390915 w 3083094"/>
              <a:gd name="connsiteY94" fmla="*/ 1904617 h 4143973"/>
              <a:gd name="connsiteX95" fmla="*/ 415678 w 3083094"/>
              <a:gd name="connsiteY95" fmla="*/ 1849783 h 4143973"/>
              <a:gd name="connsiteX96" fmla="*/ 436904 w 3083094"/>
              <a:gd name="connsiteY96" fmla="*/ 1794949 h 4143973"/>
              <a:gd name="connsiteX97" fmla="*/ 452824 w 3083094"/>
              <a:gd name="connsiteY97" fmla="*/ 1736577 h 4143973"/>
              <a:gd name="connsiteX98" fmla="*/ 463437 w 3083094"/>
              <a:gd name="connsiteY98" fmla="*/ 1678205 h 4143973"/>
              <a:gd name="connsiteX99" fmla="*/ 466975 w 3083094"/>
              <a:gd name="connsiteY99" fmla="*/ 1619833 h 4143973"/>
              <a:gd name="connsiteX100" fmla="*/ 463437 w 3083094"/>
              <a:gd name="connsiteY100" fmla="*/ 1564999 h 4143973"/>
              <a:gd name="connsiteX101" fmla="*/ 452824 w 3083094"/>
              <a:gd name="connsiteY101" fmla="*/ 1513703 h 4143973"/>
              <a:gd name="connsiteX102" fmla="*/ 442211 w 3083094"/>
              <a:gd name="connsiteY102" fmla="*/ 1464175 h 4143973"/>
              <a:gd name="connsiteX103" fmla="*/ 426291 w 3083094"/>
              <a:gd name="connsiteY103" fmla="*/ 1416416 h 4143973"/>
              <a:gd name="connsiteX104" fmla="*/ 405065 w 3083094"/>
              <a:gd name="connsiteY104" fmla="*/ 1368657 h 4143973"/>
              <a:gd name="connsiteX105" fmla="*/ 380301 w 3083094"/>
              <a:gd name="connsiteY105" fmla="*/ 1324436 h 4143973"/>
              <a:gd name="connsiteX106" fmla="*/ 353769 w 3083094"/>
              <a:gd name="connsiteY106" fmla="*/ 1280215 h 4143973"/>
              <a:gd name="connsiteX107" fmla="*/ 325467 w 3083094"/>
              <a:gd name="connsiteY107" fmla="*/ 1234225 h 4143973"/>
              <a:gd name="connsiteX108" fmla="*/ 267095 w 3083094"/>
              <a:gd name="connsiteY108" fmla="*/ 1149321 h 4143973"/>
              <a:gd name="connsiteX109" fmla="*/ 208724 w 3083094"/>
              <a:gd name="connsiteY109" fmla="*/ 1062647 h 4143973"/>
              <a:gd name="connsiteX110" fmla="*/ 150352 w 3083094"/>
              <a:gd name="connsiteY110" fmla="*/ 974205 h 4143973"/>
              <a:gd name="connsiteX111" fmla="*/ 123819 w 3083094"/>
              <a:gd name="connsiteY111" fmla="*/ 933522 h 4143973"/>
              <a:gd name="connsiteX112" fmla="*/ 99055 w 3083094"/>
              <a:gd name="connsiteY112" fmla="*/ 889301 h 4143973"/>
              <a:gd name="connsiteX113" fmla="*/ 68985 w 3083094"/>
              <a:gd name="connsiteY113" fmla="*/ 813240 h 4143973"/>
              <a:gd name="connsiteX114" fmla="*/ 40684 w 3083094"/>
              <a:gd name="connsiteY114" fmla="*/ 733642 h 4143973"/>
              <a:gd name="connsiteX115" fmla="*/ 24764 w 3083094"/>
              <a:gd name="connsiteY115" fmla="*/ 655813 h 4143973"/>
              <a:gd name="connsiteX116" fmla="*/ 10613 w 3083094"/>
              <a:gd name="connsiteY116" fmla="*/ 576215 h 4143973"/>
              <a:gd name="connsiteX117" fmla="*/ 3538 w 3083094"/>
              <a:gd name="connsiteY117" fmla="*/ 494849 h 4143973"/>
              <a:gd name="connsiteX118" fmla="*/ 0 w 3083094"/>
              <a:gd name="connsiteY118" fmla="*/ 411713 h 4143973"/>
              <a:gd name="connsiteX119" fmla="*/ 7075 w 3083094"/>
              <a:gd name="connsiteY119" fmla="*/ 328577 h 4143973"/>
              <a:gd name="connsiteX120" fmla="*/ 14151 w 3083094"/>
              <a:gd name="connsiteY120" fmla="*/ 247210 h 4143973"/>
              <a:gd name="connsiteX121" fmla="*/ 28302 w 3083094"/>
              <a:gd name="connsiteY121" fmla="*/ 181763 h 4143973"/>
              <a:gd name="connsiteX122" fmla="*/ 40684 w 3083094"/>
              <a:gd name="connsiteY122" fmla="*/ 116316 h 4143973"/>
              <a:gd name="connsiteX123" fmla="*/ 58372 w 3083094"/>
              <a:gd name="connsiteY123" fmla="*/ 50869 h 4143973"/>
              <a:gd name="connsiteX124" fmla="*/ 77620 w 3083094"/>
              <a:gd name="connsiteY124" fmla="*/ 0 h 414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3083094" h="4143973">
                <a:moveTo>
                  <a:pt x="77620" y="0"/>
                </a:moveTo>
                <a:lnTo>
                  <a:pt x="2646236" y="0"/>
                </a:lnTo>
                <a:lnTo>
                  <a:pt x="2681567" y="57944"/>
                </a:lnTo>
                <a:lnTo>
                  <a:pt x="2722250" y="130467"/>
                </a:lnTo>
                <a:lnTo>
                  <a:pt x="2761165" y="206527"/>
                </a:lnTo>
                <a:lnTo>
                  <a:pt x="2798310" y="284356"/>
                </a:lnTo>
                <a:lnTo>
                  <a:pt x="2828381" y="360416"/>
                </a:lnTo>
                <a:lnTo>
                  <a:pt x="2883215" y="500155"/>
                </a:lnTo>
                <a:lnTo>
                  <a:pt x="2932743" y="645200"/>
                </a:lnTo>
                <a:lnTo>
                  <a:pt x="2973426" y="792014"/>
                </a:lnTo>
                <a:lnTo>
                  <a:pt x="3007034" y="944135"/>
                </a:lnTo>
                <a:lnTo>
                  <a:pt x="3038873" y="1094487"/>
                </a:lnTo>
                <a:lnTo>
                  <a:pt x="3058330" y="1248376"/>
                </a:lnTo>
                <a:lnTo>
                  <a:pt x="3072481" y="1402265"/>
                </a:lnTo>
                <a:lnTo>
                  <a:pt x="3079557" y="1557924"/>
                </a:lnTo>
                <a:lnTo>
                  <a:pt x="3083094" y="1711813"/>
                </a:lnTo>
                <a:lnTo>
                  <a:pt x="3076019" y="1865702"/>
                </a:lnTo>
                <a:lnTo>
                  <a:pt x="3065406" y="2021361"/>
                </a:lnTo>
                <a:lnTo>
                  <a:pt x="3045949" y="2175250"/>
                </a:lnTo>
                <a:lnTo>
                  <a:pt x="3017647" y="2325602"/>
                </a:lnTo>
                <a:lnTo>
                  <a:pt x="2987577" y="2474185"/>
                </a:lnTo>
                <a:lnTo>
                  <a:pt x="2945124" y="2620999"/>
                </a:lnTo>
                <a:lnTo>
                  <a:pt x="2897366" y="2764275"/>
                </a:lnTo>
                <a:lnTo>
                  <a:pt x="2870833" y="2843873"/>
                </a:lnTo>
                <a:lnTo>
                  <a:pt x="2838994" y="2923471"/>
                </a:lnTo>
                <a:lnTo>
                  <a:pt x="2805386" y="2997762"/>
                </a:lnTo>
                <a:lnTo>
                  <a:pt x="2766471" y="3073823"/>
                </a:lnTo>
                <a:lnTo>
                  <a:pt x="2729326" y="3149883"/>
                </a:lnTo>
                <a:lnTo>
                  <a:pt x="2688642" y="3220637"/>
                </a:lnTo>
                <a:lnTo>
                  <a:pt x="2644421" y="3293159"/>
                </a:lnTo>
                <a:lnTo>
                  <a:pt x="2594893" y="3365682"/>
                </a:lnTo>
                <a:lnTo>
                  <a:pt x="2550672" y="3427591"/>
                </a:lnTo>
                <a:lnTo>
                  <a:pt x="2506451" y="3489501"/>
                </a:lnTo>
                <a:lnTo>
                  <a:pt x="2455155" y="3547873"/>
                </a:lnTo>
                <a:lnTo>
                  <a:pt x="2403858" y="3606245"/>
                </a:lnTo>
                <a:lnTo>
                  <a:pt x="2352562" y="3662848"/>
                </a:lnTo>
                <a:lnTo>
                  <a:pt x="2294190" y="3715913"/>
                </a:lnTo>
                <a:lnTo>
                  <a:pt x="2235818" y="3767209"/>
                </a:lnTo>
                <a:lnTo>
                  <a:pt x="2177446" y="3814968"/>
                </a:lnTo>
                <a:lnTo>
                  <a:pt x="2115537" y="3862727"/>
                </a:lnTo>
                <a:lnTo>
                  <a:pt x="2050090" y="3903410"/>
                </a:lnTo>
                <a:lnTo>
                  <a:pt x="1984642" y="3945863"/>
                </a:lnTo>
                <a:lnTo>
                  <a:pt x="1915658" y="3983008"/>
                </a:lnTo>
                <a:lnTo>
                  <a:pt x="1846673" y="4013079"/>
                </a:lnTo>
                <a:lnTo>
                  <a:pt x="1777688" y="4044918"/>
                </a:lnTo>
                <a:lnTo>
                  <a:pt x="1703396" y="4071451"/>
                </a:lnTo>
                <a:lnTo>
                  <a:pt x="1630874" y="4092677"/>
                </a:lnTo>
                <a:lnTo>
                  <a:pt x="1540663" y="4115672"/>
                </a:lnTo>
                <a:lnTo>
                  <a:pt x="1452221" y="4129822"/>
                </a:lnTo>
                <a:lnTo>
                  <a:pt x="1360241" y="4140435"/>
                </a:lnTo>
                <a:lnTo>
                  <a:pt x="1266492" y="4143973"/>
                </a:lnTo>
                <a:lnTo>
                  <a:pt x="1211658" y="4143973"/>
                </a:lnTo>
                <a:lnTo>
                  <a:pt x="1156824" y="4140435"/>
                </a:lnTo>
                <a:lnTo>
                  <a:pt x="1105527" y="4133360"/>
                </a:lnTo>
                <a:lnTo>
                  <a:pt x="1050693" y="4126285"/>
                </a:lnTo>
                <a:lnTo>
                  <a:pt x="995859" y="4115672"/>
                </a:lnTo>
                <a:lnTo>
                  <a:pt x="944562" y="4103290"/>
                </a:lnTo>
                <a:lnTo>
                  <a:pt x="893266" y="4089139"/>
                </a:lnTo>
                <a:lnTo>
                  <a:pt x="841970" y="4071451"/>
                </a:lnTo>
                <a:lnTo>
                  <a:pt x="788904" y="4055531"/>
                </a:lnTo>
                <a:lnTo>
                  <a:pt x="741145" y="4034305"/>
                </a:lnTo>
                <a:lnTo>
                  <a:pt x="689849" y="4009541"/>
                </a:lnTo>
                <a:lnTo>
                  <a:pt x="645628" y="3983008"/>
                </a:lnTo>
                <a:lnTo>
                  <a:pt x="597869" y="3954707"/>
                </a:lnTo>
                <a:lnTo>
                  <a:pt x="551879" y="3924637"/>
                </a:lnTo>
                <a:lnTo>
                  <a:pt x="511196" y="3892797"/>
                </a:lnTo>
                <a:lnTo>
                  <a:pt x="466975" y="3859189"/>
                </a:lnTo>
                <a:lnTo>
                  <a:pt x="433367" y="3825581"/>
                </a:lnTo>
                <a:lnTo>
                  <a:pt x="397990" y="3790204"/>
                </a:lnTo>
                <a:lnTo>
                  <a:pt x="332543" y="3719451"/>
                </a:lnTo>
                <a:lnTo>
                  <a:pt x="274171" y="3643390"/>
                </a:lnTo>
                <a:lnTo>
                  <a:pt x="222874" y="3560255"/>
                </a:lnTo>
                <a:lnTo>
                  <a:pt x="175116" y="3478888"/>
                </a:lnTo>
                <a:lnTo>
                  <a:pt x="130895" y="3392215"/>
                </a:lnTo>
                <a:lnTo>
                  <a:pt x="91980" y="3303772"/>
                </a:lnTo>
                <a:lnTo>
                  <a:pt x="54834" y="3213561"/>
                </a:lnTo>
                <a:lnTo>
                  <a:pt x="44221" y="3172878"/>
                </a:lnTo>
                <a:lnTo>
                  <a:pt x="33608" y="3132195"/>
                </a:lnTo>
                <a:lnTo>
                  <a:pt x="24764" y="3084436"/>
                </a:lnTo>
                <a:lnTo>
                  <a:pt x="21226" y="3036677"/>
                </a:lnTo>
                <a:lnTo>
                  <a:pt x="14151" y="2928778"/>
                </a:lnTo>
                <a:lnTo>
                  <a:pt x="14151" y="2822647"/>
                </a:lnTo>
                <a:lnTo>
                  <a:pt x="21226" y="2720054"/>
                </a:lnTo>
                <a:lnTo>
                  <a:pt x="30070" y="2628074"/>
                </a:lnTo>
                <a:lnTo>
                  <a:pt x="40684" y="2548476"/>
                </a:lnTo>
                <a:lnTo>
                  <a:pt x="54834" y="2497180"/>
                </a:lnTo>
                <a:lnTo>
                  <a:pt x="76060" y="2438808"/>
                </a:lnTo>
                <a:lnTo>
                  <a:pt x="102593" y="2380436"/>
                </a:lnTo>
                <a:lnTo>
                  <a:pt x="130895" y="2325602"/>
                </a:lnTo>
                <a:lnTo>
                  <a:pt x="160965" y="2274305"/>
                </a:lnTo>
                <a:lnTo>
                  <a:pt x="229950" y="2168175"/>
                </a:lnTo>
                <a:lnTo>
                  <a:pt x="298935" y="2062044"/>
                </a:lnTo>
                <a:lnTo>
                  <a:pt x="332543" y="2010748"/>
                </a:lnTo>
                <a:lnTo>
                  <a:pt x="364382" y="1959451"/>
                </a:lnTo>
                <a:lnTo>
                  <a:pt x="390915" y="1904617"/>
                </a:lnTo>
                <a:lnTo>
                  <a:pt x="415678" y="1849783"/>
                </a:lnTo>
                <a:lnTo>
                  <a:pt x="436904" y="1794949"/>
                </a:lnTo>
                <a:lnTo>
                  <a:pt x="452824" y="1736577"/>
                </a:lnTo>
                <a:lnTo>
                  <a:pt x="463437" y="1678205"/>
                </a:lnTo>
                <a:lnTo>
                  <a:pt x="466975" y="1619833"/>
                </a:lnTo>
                <a:lnTo>
                  <a:pt x="463437" y="1564999"/>
                </a:lnTo>
                <a:lnTo>
                  <a:pt x="452824" y="1513703"/>
                </a:lnTo>
                <a:lnTo>
                  <a:pt x="442211" y="1464175"/>
                </a:lnTo>
                <a:lnTo>
                  <a:pt x="426291" y="1416416"/>
                </a:lnTo>
                <a:lnTo>
                  <a:pt x="405065" y="1368657"/>
                </a:lnTo>
                <a:lnTo>
                  <a:pt x="380301" y="1324436"/>
                </a:lnTo>
                <a:lnTo>
                  <a:pt x="353769" y="1280215"/>
                </a:lnTo>
                <a:lnTo>
                  <a:pt x="325467" y="1234225"/>
                </a:lnTo>
                <a:lnTo>
                  <a:pt x="267095" y="1149321"/>
                </a:lnTo>
                <a:lnTo>
                  <a:pt x="208724" y="1062647"/>
                </a:lnTo>
                <a:lnTo>
                  <a:pt x="150352" y="974205"/>
                </a:lnTo>
                <a:lnTo>
                  <a:pt x="123819" y="933522"/>
                </a:lnTo>
                <a:lnTo>
                  <a:pt x="99055" y="889301"/>
                </a:lnTo>
                <a:lnTo>
                  <a:pt x="68985" y="813240"/>
                </a:lnTo>
                <a:lnTo>
                  <a:pt x="40684" y="733642"/>
                </a:lnTo>
                <a:lnTo>
                  <a:pt x="24764" y="655813"/>
                </a:lnTo>
                <a:lnTo>
                  <a:pt x="10613" y="576215"/>
                </a:lnTo>
                <a:lnTo>
                  <a:pt x="3538" y="494849"/>
                </a:lnTo>
                <a:lnTo>
                  <a:pt x="0" y="411713"/>
                </a:lnTo>
                <a:lnTo>
                  <a:pt x="7075" y="328577"/>
                </a:lnTo>
                <a:lnTo>
                  <a:pt x="14151" y="247210"/>
                </a:lnTo>
                <a:lnTo>
                  <a:pt x="28302" y="181763"/>
                </a:lnTo>
                <a:lnTo>
                  <a:pt x="40684" y="116316"/>
                </a:lnTo>
                <a:lnTo>
                  <a:pt x="58372" y="50869"/>
                </a:lnTo>
                <a:lnTo>
                  <a:pt x="77620" y="0"/>
                </a:lnTo>
                <a:close/>
              </a:path>
            </a:pathLst>
          </a:cu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BE"/>
          </a:p>
        </p:txBody>
      </p:sp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37961DC6-F154-4556-8EF8-23856DAC0230}"/>
              </a:ext>
            </a:extLst>
          </p:cNvPr>
          <p:cNvSpPr/>
          <p:nvPr userDrawn="1"/>
        </p:nvSpPr>
        <p:spPr>
          <a:xfrm>
            <a:off x="0" y="2020998"/>
            <a:ext cx="1543507" cy="4837002"/>
          </a:xfrm>
          <a:custGeom>
            <a:avLst/>
            <a:gdLst>
              <a:gd name="connsiteX0" fmla="*/ 277015 w 1543507"/>
              <a:gd name="connsiteY0" fmla="*/ 0 h 4837002"/>
              <a:gd name="connsiteX1" fmla="*/ 331849 w 1543507"/>
              <a:gd name="connsiteY1" fmla="*/ 0 h 4837002"/>
              <a:gd name="connsiteX2" fmla="*/ 386683 w 1543507"/>
              <a:gd name="connsiteY2" fmla="*/ 3538 h 4837002"/>
              <a:gd name="connsiteX3" fmla="*/ 437980 w 1543507"/>
              <a:gd name="connsiteY3" fmla="*/ 10613 h 4837002"/>
              <a:gd name="connsiteX4" fmla="*/ 492814 w 1543507"/>
              <a:gd name="connsiteY4" fmla="*/ 17689 h 4837002"/>
              <a:gd name="connsiteX5" fmla="*/ 547648 w 1543507"/>
              <a:gd name="connsiteY5" fmla="*/ 28302 h 4837002"/>
              <a:gd name="connsiteX6" fmla="*/ 598945 w 1543507"/>
              <a:gd name="connsiteY6" fmla="*/ 40683 h 4837002"/>
              <a:gd name="connsiteX7" fmla="*/ 650241 w 1543507"/>
              <a:gd name="connsiteY7" fmla="*/ 54834 h 4837002"/>
              <a:gd name="connsiteX8" fmla="*/ 701538 w 1543507"/>
              <a:gd name="connsiteY8" fmla="*/ 72523 h 4837002"/>
              <a:gd name="connsiteX9" fmla="*/ 754603 w 1543507"/>
              <a:gd name="connsiteY9" fmla="*/ 88442 h 4837002"/>
              <a:gd name="connsiteX10" fmla="*/ 802362 w 1543507"/>
              <a:gd name="connsiteY10" fmla="*/ 109668 h 4837002"/>
              <a:gd name="connsiteX11" fmla="*/ 853658 w 1543507"/>
              <a:gd name="connsiteY11" fmla="*/ 134432 h 4837002"/>
              <a:gd name="connsiteX12" fmla="*/ 897879 w 1543507"/>
              <a:gd name="connsiteY12" fmla="*/ 160965 h 4837002"/>
              <a:gd name="connsiteX13" fmla="*/ 945638 w 1543507"/>
              <a:gd name="connsiteY13" fmla="*/ 189266 h 4837002"/>
              <a:gd name="connsiteX14" fmla="*/ 991628 w 1543507"/>
              <a:gd name="connsiteY14" fmla="*/ 219337 h 4837002"/>
              <a:gd name="connsiteX15" fmla="*/ 1032311 w 1543507"/>
              <a:gd name="connsiteY15" fmla="*/ 251176 h 4837002"/>
              <a:gd name="connsiteX16" fmla="*/ 1076532 w 1543507"/>
              <a:gd name="connsiteY16" fmla="*/ 284784 h 4837002"/>
              <a:gd name="connsiteX17" fmla="*/ 1110140 w 1543507"/>
              <a:gd name="connsiteY17" fmla="*/ 318392 h 4837002"/>
              <a:gd name="connsiteX18" fmla="*/ 1145517 w 1543507"/>
              <a:gd name="connsiteY18" fmla="*/ 353769 h 4837002"/>
              <a:gd name="connsiteX19" fmla="*/ 1210965 w 1543507"/>
              <a:gd name="connsiteY19" fmla="*/ 424523 h 4837002"/>
              <a:gd name="connsiteX20" fmla="*/ 1269336 w 1543507"/>
              <a:gd name="connsiteY20" fmla="*/ 500583 h 4837002"/>
              <a:gd name="connsiteX21" fmla="*/ 1320633 w 1543507"/>
              <a:gd name="connsiteY21" fmla="*/ 583719 h 4837002"/>
              <a:gd name="connsiteX22" fmla="*/ 1368392 w 1543507"/>
              <a:gd name="connsiteY22" fmla="*/ 665085 h 4837002"/>
              <a:gd name="connsiteX23" fmla="*/ 1412613 w 1543507"/>
              <a:gd name="connsiteY23" fmla="*/ 751759 h 4837002"/>
              <a:gd name="connsiteX24" fmla="*/ 1451527 w 1543507"/>
              <a:gd name="connsiteY24" fmla="*/ 840201 h 4837002"/>
              <a:gd name="connsiteX25" fmla="*/ 1488673 w 1543507"/>
              <a:gd name="connsiteY25" fmla="*/ 930412 h 4837002"/>
              <a:gd name="connsiteX26" fmla="*/ 1499286 w 1543507"/>
              <a:gd name="connsiteY26" fmla="*/ 971095 h 4837002"/>
              <a:gd name="connsiteX27" fmla="*/ 1509899 w 1543507"/>
              <a:gd name="connsiteY27" fmla="*/ 1011779 h 4837002"/>
              <a:gd name="connsiteX28" fmla="*/ 1518743 w 1543507"/>
              <a:gd name="connsiteY28" fmla="*/ 1059538 h 4837002"/>
              <a:gd name="connsiteX29" fmla="*/ 1522281 w 1543507"/>
              <a:gd name="connsiteY29" fmla="*/ 1107296 h 4837002"/>
              <a:gd name="connsiteX30" fmla="*/ 1529356 w 1543507"/>
              <a:gd name="connsiteY30" fmla="*/ 1215196 h 4837002"/>
              <a:gd name="connsiteX31" fmla="*/ 1529356 w 1543507"/>
              <a:gd name="connsiteY31" fmla="*/ 1321326 h 4837002"/>
              <a:gd name="connsiteX32" fmla="*/ 1522281 w 1543507"/>
              <a:gd name="connsiteY32" fmla="*/ 1423919 h 4837002"/>
              <a:gd name="connsiteX33" fmla="*/ 1513437 w 1543507"/>
              <a:gd name="connsiteY33" fmla="*/ 1515899 h 4837002"/>
              <a:gd name="connsiteX34" fmla="*/ 1502824 w 1543507"/>
              <a:gd name="connsiteY34" fmla="*/ 1595497 h 4837002"/>
              <a:gd name="connsiteX35" fmla="*/ 1488673 w 1543507"/>
              <a:gd name="connsiteY35" fmla="*/ 1646794 h 4837002"/>
              <a:gd name="connsiteX36" fmla="*/ 1467447 w 1543507"/>
              <a:gd name="connsiteY36" fmla="*/ 1705166 h 4837002"/>
              <a:gd name="connsiteX37" fmla="*/ 1440914 w 1543507"/>
              <a:gd name="connsiteY37" fmla="*/ 1763537 h 4837002"/>
              <a:gd name="connsiteX38" fmla="*/ 1412613 w 1543507"/>
              <a:gd name="connsiteY38" fmla="*/ 1818372 h 4837002"/>
              <a:gd name="connsiteX39" fmla="*/ 1382542 w 1543507"/>
              <a:gd name="connsiteY39" fmla="*/ 1869668 h 4837002"/>
              <a:gd name="connsiteX40" fmla="*/ 1313557 w 1543507"/>
              <a:gd name="connsiteY40" fmla="*/ 1975799 h 4837002"/>
              <a:gd name="connsiteX41" fmla="*/ 1244573 w 1543507"/>
              <a:gd name="connsiteY41" fmla="*/ 2081929 h 4837002"/>
              <a:gd name="connsiteX42" fmla="*/ 1210965 w 1543507"/>
              <a:gd name="connsiteY42" fmla="*/ 2133226 h 4837002"/>
              <a:gd name="connsiteX43" fmla="*/ 1179125 w 1543507"/>
              <a:gd name="connsiteY43" fmla="*/ 2184522 h 4837002"/>
              <a:gd name="connsiteX44" fmla="*/ 1152593 w 1543507"/>
              <a:gd name="connsiteY44" fmla="*/ 2239356 h 4837002"/>
              <a:gd name="connsiteX45" fmla="*/ 1127829 w 1543507"/>
              <a:gd name="connsiteY45" fmla="*/ 2294190 h 4837002"/>
              <a:gd name="connsiteX46" fmla="*/ 1106603 w 1543507"/>
              <a:gd name="connsiteY46" fmla="*/ 2349025 h 4837002"/>
              <a:gd name="connsiteX47" fmla="*/ 1090683 w 1543507"/>
              <a:gd name="connsiteY47" fmla="*/ 2407396 h 4837002"/>
              <a:gd name="connsiteX48" fmla="*/ 1080070 w 1543507"/>
              <a:gd name="connsiteY48" fmla="*/ 2465768 h 4837002"/>
              <a:gd name="connsiteX49" fmla="*/ 1076532 w 1543507"/>
              <a:gd name="connsiteY49" fmla="*/ 2524140 h 4837002"/>
              <a:gd name="connsiteX50" fmla="*/ 1080070 w 1543507"/>
              <a:gd name="connsiteY50" fmla="*/ 2578974 h 4837002"/>
              <a:gd name="connsiteX51" fmla="*/ 1090683 w 1543507"/>
              <a:gd name="connsiteY51" fmla="*/ 2630271 h 4837002"/>
              <a:gd name="connsiteX52" fmla="*/ 1101296 w 1543507"/>
              <a:gd name="connsiteY52" fmla="*/ 2679798 h 4837002"/>
              <a:gd name="connsiteX53" fmla="*/ 1117216 w 1543507"/>
              <a:gd name="connsiteY53" fmla="*/ 2727557 h 4837002"/>
              <a:gd name="connsiteX54" fmla="*/ 1138442 w 1543507"/>
              <a:gd name="connsiteY54" fmla="*/ 2775316 h 4837002"/>
              <a:gd name="connsiteX55" fmla="*/ 1163206 w 1543507"/>
              <a:gd name="connsiteY55" fmla="*/ 2819537 h 4837002"/>
              <a:gd name="connsiteX56" fmla="*/ 1189738 w 1543507"/>
              <a:gd name="connsiteY56" fmla="*/ 2863758 h 4837002"/>
              <a:gd name="connsiteX57" fmla="*/ 1218040 w 1543507"/>
              <a:gd name="connsiteY57" fmla="*/ 2909748 h 4837002"/>
              <a:gd name="connsiteX58" fmla="*/ 1276412 w 1543507"/>
              <a:gd name="connsiteY58" fmla="*/ 2994653 h 4837002"/>
              <a:gd name="connsiteX59" fmla="*/ 1334784 w 1543507"/>
              <a:gd name="connsiteY59" fmla="*/ 3081326 h 4837002"/>
              <a:gd name="connsiteX60" fmla="*/ 1393155 w 1543507"/>
              <a:gd name="connsiteY60" fmla="*/ 3169768 h 4837002"/>
              <a:gd name="connsiteX61" fmla="*/ 1419688 w 1543507"/>
              <a:gd name="connsiteY61" fmla="*/ 3210451 h 4837002"/>
              <a:gd name="connsiteX62" fmla="*/ 1444452 w 1543507"/>
              <a:gd name="connsiteY62" fmla="*/ 3254673 h 4837002"/>
              <a:gd name="connsiteX63" fmla="*/ 1474522 w 1543507"/>
              <a:gd name="connsiteY63" fmla="*/ 3330733 h 4837002"/>
              <a:gd name="connsiteX64" fmla="*/ 1502824 w 1543507"/>
              <a:gd name="connsiteY64" fmla="*/ 3410331 h 4837002"/>
              <a:gd name="connsiteX65" fmla="*/ 1518743 w 1543507"/>
              <a:gd name="connsiteY65" fmla="*/ 3488160 h 4837002"/>
              <a:gd name="connsiteX66" fmla="*/ 1532894 w 1543507"/>
              <a:gd name="connsiteY66" fmla="*/ 3567758 h 4837002"/>
              <a:gd name="connsiteX67" fmla="*/ 1539969 w 1543507"/>
              <a:gd name="connsiteY67" fmla="*/ 3649125 h 4837002"/>
              <a:gd name="connsiteX68" fmla="*/ 1543507 w 1543507"/>
              <a:gd name="connsiteY68" fmla="*/ 3732260 h 4837002"/>
              <a:gd name="connsiteX69" fmla="*/ 1536432 w 1543507"/>
              <a:gd name="connsiteY69" fmla="*/ 3815396 h 4837002"/>
              <a:gd name="connsiteX70" fmla="*/ 1529356 w 1543507"/>
              <a:gd name="connsiteY70" fmla="*/ 3896763 h 4837002"/>
              <a:gd name="connsiteX71" fmla="*/ 1515206 w 1543507"/>
              <a:gd name="connsiteY71" fmla="*/ 3962210 h 4837002"/>
              <a:gd name="connsiteX72" fmla="*/ 1502824 w 1543507"/>
              <a:gd name="connsiteY72" fmla="*/ 4027657 h 4837002"/>
              <a:gd name="connsiteX73" fmla="*/ 1485135 w 1543507"/>
              <a:gd name="connsiteY73" fmla="*/ 4093104 h 4837002"/>
              <a:gd name="connsiteX74" fmla="*/ 1460371 w 1543507"/>
              <a:gd name="connsiteY74" fmla="*/ 4158552 h 4837002"/>
              <a:gd name="connsiteX75" fmla="*/ 1437377 w 1543507"/>
              <a:gd name="connsiteY75" fmla="*/ 4218692 h 4837002"/>
              <a:gd name="connsiteX76" fmla="*/ 1409075 w 1543507"/>
              <a:gd name="connsiteY76" fmla="*/ 4280602 h 4837002"/>
              <a:gd name="connsiteX77" fmla="*/ 1379005 w 1543507"/>
              <a:gd name="connsiteY77" fmla="*/ 4342512 h 4837002"/>
              <a:gd name="connsiteX78" fmla="*/ 1343628 w 1543507"/>
              <a:gd name="connsiteY78" fmla="*/ 4400883 h 4837002"/>
              <a:gd name="connsiteX79" fmla="*/ 1306482 w 1543507"/>
              <a:gd name="connsiteY79" fmla="*/ 4459255 h 4837002"/>
              <a:gd name="connsiteX80" fmla="*/ 1269336 w 1543507"/>
              <a:gd name="connsiteY80" fmla="*/ 4514089 h 4837002"/>
              <a:gd name="connsiteX81" fmla="*/ 1226884 w 1543507"/>
              <a:gd name="connsiteY81" fmla="*/ 4565386 h 4837002"/>
              <a:gd name="connsiteX82" fmla="*/ 1182663 w 1543507"/>
              <a:gd name="connsiteY82" fmla="*/ 4616682 h 4837002"/>
              <a:gd name="connsiteX83" fmla="*/ 1134904 w 1543507"/>
              <a:gd name="connsiteY83" fmla="*/ 4666210 h 4837002"/>
              <a:gd name="connsiteX84" fmla="*/ 1087146 w 1543507"/>
              <a:gd name="connsiteY84" fmla="*/ 4713969 h 4837002"/>
              <a:gd name="connsiteX85" fmla="*/ 1035849 w 1543507"/>
              <a:gd name="connsiteY85" fmla="*/ 4758190 h 4837002"/>
              <a:gd name="connsiteX86" fmla="*/ 981015 w 1543507"/>
              <a:gd name="connsiteY86" fmla="*/ 4798873 h 4837002"/>
              <a:gd name="connsiteX87" fmla="*/ 924480 w 1543507"/>
              <a:gd name="connsiteY87" fmla="*/ 4837002 h 4837002"/>
              <a:gd name="connsiteX88" fmla="*/ 0 w 1543507"/>
              <a:gd name="connsiteY88" fmla="*/ 4837002 h 4837002"/>
              <a:gd name="connsiteX89" fmla="*/ 0 w 1543507"/>
              <a:gd name="connsiteY89" fmla="*/ 29027 h 4837002"/>
              <a:gd name="connsiteX90" fmla="*/ 2844 w 1543507"/>
              <a:gd name="connsiteY90" fmla="*/ 28302 h 4837002"/>
              <a:gd name="connsiteX91" fmla="*/ 91287 w 1543507"/>
              <a:gd name="connsiteY91" fmla="*/ 14151 h 4837002"/>
              <a:gd name="connsiteX92" fmla="*/ 183267 w 1543507"/>
              <a:gd name="connsiteY92" fmla="*/ 3538 h 4837002"/>
              <a:gd name="connsiteX93" fmla="*/ 277015 w 1543507"/>
              <a:gd name="connsiteY93" fmla="*/ 0 h 4837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1543507" h="4837002">
                <a:moveTo>
                  <a:pt x="277015" y="0"/>
                </a:moveTo>
                <a:lnTo>
                  <a:pt x="331849" y="0"/>
                </a:lnTo>
                <a:lnTo>
                  <a:pt x="386683" y="3538"/>
                </a:lnTo>
                <a:lnTo>
                  <a:pt x="437980" y="10613"/>
                </a:lnTo>
                <a:lnTo>
                  <a:pt x="492814" y="17689"/>
                </a:lnTo>
                <a:lnTo>
                  <a:pt x="547648" y="28302"/>
                </a:lnTo>
                <a:lnTo>
                  <a:pt x="598945" y="40683"/>
                </a:lnTo>
                <a:lnTo>
                  <a:pt x="650241" y="54834"/>
                </a:lnTo>
                <a:lnTo>
                  <a:pt x="701538" y="72523"/>
                </a:lnTo>
                <a:lnTo>
                  <a:pt x="754603" y="88442"/>
                </a:lnTo>
                <a:lnTo>
                  <a:pt x="802362" y="109668"/>
                </a:lnTo>
                <a:lnTo>
                  <a:pt x="853658" y="134432"/>
                </a:lnTo>
                <a:lnTo>
                  <a:pt x="897879" y="160965"/>
                </a:lnTo>
                <a:lnTo>
                  <a:pt x="945638" y="189266"/>
                </a:lnTo>
                <a:lnTo>
                  <a:pt x="991628" y="219337"/>
                </a:lnTo>
                <a:lnTo>
                  <a:pt x="1032311" y="251176"/>
                </a:lnTo>
                <a:lnTo>
                  <a:pt x="1076532" y="284784"/>
                </a:lnTo>
                <a:lnTo>
                  <a:pt x="1110140" y="318392"/>
                </a:lnTo>
                <a:lnTo>
                  <a:pt x="1145517" y="353769"/>
                </a:lnTo>
                <a:lnTo>
                  <a:pt x="1210965" y="424523"/>
                </a:lnTo>
                <a:lnTo>
                  <a:pt x="1269336" y="500583"/>
                </a:lnTo>
                <a:lnTo>
                  <a:pt x="1320633" y="583719"/>
                </a:lnTo>
                <a:lnTo>
                  <a:pt x="1368392" y="665085"/>
                </a:lnTo>
                <a:lnTo>
                  <a:pt x="1412613" y="751759"/>
                </a:lnTo>
                <a:lnTo>
                  <a:pt x="1451527" y="840201"/>
                </a:lnTo>
                <a:lnTo>
                  <a:pt x="1488673" y="930412"/>
                </a:lnTo>
                <a:lnTo>
                  <a:pt x="1499286" y="971095"/>
                </a:lnTo>
                <a:lnTo>
                  <a:pt x="1509899" y="1011779"/>
                </a:lnTo>
                <a:lnTo>
                  <a:pt x="1518743" y="1059538"/>
                </a:lnTo>
                <a:lnTo>
                  <a:pt x="1522281" y="1107296"/>
                </a:lnTo>
                <a:lnTo>
                  <a:pt x="1529356" y="1215196"/>
                </a:lnTo>
                <a:lnTo>
                  <a:pt x="1529356" y="1321326"/>
                </a:lnTo>
                <a:lnTo>
                  <a:pt x="1522281" y="1423919"/>
                </a:lnTo>
                <a:lnTo>
                  <a:pt x="1513437" y="1515899"/>
                </a:lnTo>
                <a:lnTo>
                  <a:pt x="1502824" y="1595497"/>
                </a:lnTo>
                <a:lnTo>
                  <a:pt x="1488673" y="1646794"/>
                </a:lnTo>
                <a:lnTo>
                  <a:pt x="1467447" y="1705166"/>
                </a:lnTo>
                <a:lnTo>
                  <a:pt x="1440914" y="1763537"/>
                </a:lnTo>
                <a:lnTo>
                  <a:pt x="1412613" y="1818372"/>
                </a:lnTo>
                <a:lnTo>
                  <a:pt x="1382542" y="1869668"/>
                </a:lnTo>
                <a:lnTo>
                  <a:pt x="1313557" y="1975799"/>
                </a:lnTo>
                <a:lnTo>
                  <a:pt x="1244573" y="2081929"/>
                </a:lnTo>
                <a:lnTo>
                  <a:pt x="1210965" y="2133226"/>
                </a:lnTo>
                <a:lnTo>
                  <a:pt x="1179125" y="2184522"/>
                </a:lnTo>
                <a:lnTo>
                  <a:pt x="1152593" y="2239356"/>
                </a:lnTo>
                <a:lnTo>
                  <a:pt x="1127829" y="2294190"/>
                </a:lnTo>
                <a:lnTo>
                  <a:pt x="1106603" y="2349025"/>
                </a:lnTo>
                <a:lnTo>
                  <a:pt x="1090683" y="2407396"/>
                </a:lnTo>
                <a:lnTo>
                  <a:pt x="1080070" y="2465768"/>
                </a:lnTo>
                <a:lnTo>
                  <a:pt x="1076532" y="2524140"/>
                </a:lnTo>
                <a:lnTo>
                  <a:pt x="1080070" y="2578974"/>
                </a:lnTo>
                <a:lnTo>
                  <a:pt x="1090683" y="2630271"/>
                </a:lnTo>
                <a:lnTo>
                  <a:pt x="1101296" y="2679798"/>
                </a:lnTo>
                <a:lnTo>
                  <a:pt x="1117216" y="2727557"/>
                </a:lnTo>
                <a:lnTo>
                  <a:pt x="1138442" y="2775316"/>
                </a:lnTo>
                <a:lnTo>
                  <a:pt x="1163206" y="2819537"/>
                </a:lnTo>
                <a:lnTo>
                  <a:pt x="1189738" y="2863758"/>
                </a:lnTo>
                <a:lnTo>
                  <a:pt x="1218040" y="2909748"/>
                </a:lnTo>
                <a:lnTo>
                  <a:pt x="1276412" y="2994653"/>
                </a:lnTo>
                <a:lnTo>
                  <a:pt x="1334784" y="3081326"/>
                </a:lnTo>
                <a:lnTo>
                  <a:pt x="1393155" y="3169768"/>
                </a:lnTo>
                <a:lnTo>
                  <a:pt x="1419688" y="3210451"/>
                </a:lnTo>
                <a:lnTo>
                  <a:pt x="1444452" y="3254673"/>
                </a:lnTo>
                <a:lnTo>
                  <a:pt x="1474522" y="3330733"/>
                </a:lnTo>
                <a:lnTo>
                  <a:pt x="1502824" y="3410331"/>
                </a:lnTo>
                <a:lnTo>
                  <a:pt x="1518743" y="3488160"/>
                </a:lnTo>
                <a:lnTo>
                  <a:pt x="1532894" y="3567758"/>
                </a:lnTo>
                <a:lnTo>
                  <a:pt x="1539969" y="3649125"/>
                </a:lnTo>
                <a:lnTo>
                  <a:pt x="1543507" y="3732260"/>
                </a:lnTo>
                <a:lnTo>
                  <a:pt x="1536432" y="3815396"/>
                </a:lnTo>
                <a:lnTo>
                  <a:pt x="1529356" y="3896763"/>
                </a:lnTo>
                <a:lnTo>
                  <a:pt x="1515206" y="3962210"/>
                </a:lnTo>
                <a:lnTo>
                  <a:pt x="1502824" y="4027657"/>
                </a:lnTo>
                <a:lnTo>
                  <a:pt x="1485135" y="4093104"/>
                </a:lnTo>
                <a:lnTo>
                  <a:pt x="1460371" y="4158552"/>
                </a:lnTo>
                <a:lnTo>
                  <a:pt x="1437377" y="4218692"/>
                </a:lnTo>
                <a:lnTo>
                  <a:pt x="1409075" y="4280602"/>
                </a:lnTo>
                <a:lnTo>
                  <a:pt x="1379005" y="4342512"/>
                </a:lnTo>
                <a:lnTo>
                  <a:pt x="1343628" y="4400883"/>
                </a:lnTo>
                <a:lnTo>
                  <a:pt x="1306482" y="4459255"/>
                </a:lnTo>
                <a:lnTo>
                  <a:pt x="1269336" y="4514089"/>
                </a:lnTo>
                <a:lnTo>
                  <a:pt x="1226884" y="4565386"/>
                </a:lnTo>
                <a:lnTo>
                  <a:pt x="1182663" y="4616682"/>
                </a:lnTo>
                <a:lnTo>
                  <a:pt x="1134904" y="4666210"/>
                </a:lnTo>
                <a:lnTo>
                  <a:pt x="1087146" y="4713969"/>
                </a:lnTo>
                <a:lnTo>
                  <a:pt x="1035849" y="4758190"/>
                </a:lnTo>
                <a:lnTo>
                  <a:pt x="981015" y="4798873"/>
                </a:lnTo>
                <a:lnTo>
                  <a:pt x="924480" y="4837002"/>
                </a:lnTo>
                <a:lnTo>
                  <a:pt x="0" y="4837002"/>
                </a:lnTo>
                <a:lnTo>
                  <a:pt x="0" y="29027"/>
                </a:lnTo>
                <a:lnTo>
                  <a:pt x="2844" y="28302"/>
                </a:lnTo>
                <a:lnTo>
                  <a:pt x="91287" y="14151"/>
                </a:lnTo>
                <a:lnTo>
                  <a:pt x="183267" y="3538"/>
                </a:lnTo>
                <a:lnTo>
                  <a:pt x="277015" y="0"/>
                </a:lnTo>
                <a:close/>
              </a:path>
            </a:pathLst>
          </a:custGeom>
          <a:solidFill>
            <a:schemeClr val="accent2">
              <a:alpha val="47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BE">
              <a:solidFill>
                <a:schemeClr val="tx1"/>
              </a:solidFill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A0CA383E-FA9C-4FA4-924E-4E0A8060DD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1999" cy="685465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CDE8A16-1358-42B6-AC3C-B2F1D8D43C3B}"/>
              </a:ext>
            </a:extLst>
          </p:cNvPr>
          <p:cNvSpPr/>
          <p:nvPr userDrawn="1"/>
        </p:nvSpPr>
        <p:spPr>
          <a:xfrm>
            <a:off x="0" y="2233061"/>
            <a:ext cx="12192000" cy="2878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6713B77-EA15-4F25-ADFD-5AFCE4221CFD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597043" y="3889215"/>
            <a:ext cx="9710972" cy="971136"/>
          </a:xfrm>
        </p:spPr>
        <p:txBody>
          <a:bodyPr anchor="ctr" anchorCtr="0">
            <a:normAutofit/>
          </a:bodyPr>
          <a:lstStyle>
            <a:lvl1pPr algn="l">
              <a:defRPr sz="5400" cap="none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8" name="Espace réservé de la date 3">
            <a:extLst>
              <a:ext uri="{FF2B5EF4-FFF2-40B4-BE49-F238E27FC236}">
                <a16:creationId xmlns:a16="http://schemas.microsoft.com/office/drawing/2014/main" id="{F750238D-8437-423D-BF23-C478E8C3A744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2988053" y="6447376"/>
            <a:ext cx="124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90AC56A-C9FD-4F0D-85BD-9F742A907E61}" type="datetime1">
              <a:rPr lang="fr-BE" smtClean="0"/>
              <a:t>21/01/25</a:t>
            </a:fld>
            <a:endParaRPr lang="fr-BE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376B8D85-8FC5-4A7A-87B7-7BFF4DC3C5A2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4269581" y="6448965"/>
            <a:ext cx="58459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BE" dirty="0" err="1"/>
              <a:t>presentation</a:t>
            </a:r>
            <a:r>
              <a:rPr lang="fr-BE" dirty="0"/>
              <a:t> </a:t>
            </a:r>
            <a:r>
              <a:rPr lang="fr-BE" dirty="0" err="1"/>
              <a:t>footer</a:t>
            </a:r>
            <a:r>
              <a:rPr lang="fr-BE" dirty="0"/>
              <a:t> (if </a:t>
            </a:r>
            <a:r>
              <a:rPr lang="fr-BE" dirty="0" err="1"/>
              <a:t>needed</a:t>
            </a:r>
            <a:r>
              <a:rPr lang="fr-BE" dirty="0"/>
              <a:t>)</a:t>
            </a:r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5E602966-4E89-4E7E-A5FB-8E74DB619E0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0641540" y="6447376"/>
            <a:ext cx="1354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453C9B1-A1A0-4120-BA97-20A2E7059064}" type="slidenum">
              <a:rPr lang="fr-BE" smtClean="0"/>
              <a:pPr/>
              <a:t>‹#›</a:t>
            </a:fld>
            <a:endParaRPr lang="fr-BE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257B3EB-7BBC-46B5-B838-08756EC05B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5129"/>
            <a:ext cx="12192000" cy="93716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8DCEF92-39D0-4844-8E1F-DFCFF1B21A1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507" y="1793297"/>
            <a:ext cx="8202466" cy="1396721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9367E7E8-F1B6-49B7-A295-1B2E8114A1F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476" y="3747206"/>
            <a:ext cx="1355567" cy="125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09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F2D685-A2B6-4C90-8013-DE7120189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0B7491-BE19-40FE-9B80-C01EF9D83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679FD4-3339-4704-96E7-ECEF96CED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21CB-A46F-437A-AE5E-F89DE8A83033}" type="datetime1">
              <a:rPr lang="fr-BE" smtClean="0"/>
              <a:t>21/01/25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07D175-8645-4EE0-9F13-363AEF0C1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presentation footer (if needed)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4A15F7-5645-4B7F-9F34-9F8097E95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C9B1-A1A0-4120-BA97-20A2E70590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9488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835737E-65CD-4348-8AA4-8C61AE97F4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5592A9F-42EF-486D-815F-7091B503C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76B329-E76A-4662-BC78-092DF13FA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A641-AF95-4E60-947D-E3A7A4943841}" type="datetime1">
              <a:rPr lang="fr-BE" smtClean="0"/>
              <a:t>21/01/25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EBD021-63E2-4768-89A9-8CCA29919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presentation footer (if needed)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CB289E-ED77-4635-8869-32D17B7F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C9B1-A1A0-4120-BA97-20A2E70590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7214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F3A7D-0D30-BF6B-25CC-B201FBC65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60776-F82B-AA3D-6068-8856CA07B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32318-F87E-E8CE-BB4E-67A0C3678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F5D3-D216-40B6-BF44-F5AF32577E4D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FE02A-62B0-E78D-8908-A0D5F20C9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AE1EA-ACB7-E8C4-1EE9-F8034EEED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D53ED-638D-448B-A3B5-136D6844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5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contenu 29">
            <a:extLst>
              <a:ext uri="{FF2B5EF4-FFF2-40B4-BE49-F238E27FC236}">
                <a16:creationId xmlns:a16="http://schemas.microsoft.com/office/drawing/2014/main" id="{2227294A-43CB-4F65-92DA-6F2492CD78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6550" y="1260909"/>
            <a:ext cx="11660189" cy="5082741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35" name="Espace réservé de la date 3">
            <a:extLst>
              <a:ext uri="{FF2B5EF4-FFF2-40B4-BE49-F238E27FC236}">
                <a16:creationId xmlns:a16="http://schemas.microsoft.com/office/drawing/2014/main" id="{3305285A-2EE6-426E-821E-9D831FDA0F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458705" y="6576619"/>
            <a:ext cx="1243164" cy="19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5C2AEFF-7EEC-405F-8BFD-098F07EF0F13}" type="datetime1">
              <a:rPr lang="fr-BE" smtClean="0"/>
              <a:pPr/>
              <a:t>21/01/25</a:t>
            </a:fld>
            <a:endParaRPr lang="fr-BE" dirty="0"/>
          </a:p>
        </p:txBody>
      </p:sp>
      <p:sp>
        <p:nvSpPr>
          <p:cNvPr id="37" name="Espace réservé du numéro de diapositive 5">
            <a:extLst>
              <a:ext uri="{FF2B5EF4-FFF2-40B4-BE49-F238E27FC236}">
                <a16:creationId xmlns:a16="http://schemas.microsoft.com/office/drawing/2014/main" id="{8E04CF5B-AA07-4120-8FF8-01B0408BF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9782" y="6492875"/>
            <a:ext cx="1354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fld id="{6453C9B1-A1A0-4120-BA97-20A2E7059064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38AA81E2-D7D2-4325-B1D2-8E678B26B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6550" y="6628616"/>
            <a:ext cx="4956173" cy="19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r>
              <a:rPr lang="fr-BE"/>
              <a:t>presentation footer (if needed)</a:t>
            </a:r>
            <a:endParaRPr lang="fr-BE" dirty="0"/>
          </a:p>
        </p:txBody>
      </p:sp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0531FAF1-A8C2-444B-8C8B-52D0CB5EE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9641" y="441231"/>
            <a:ext cx="9272790" cy="791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/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4466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3DEF47-8BBC-4E9D-84B5-77C77FA63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0" y="1681163"/>
            <a:ext cx="96202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D4A512-2A84-4530-B560-62C7B5915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7200" y="4639484"/>
            <a:ext cx="9620250" cy="145016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13868B86-C184-4350-8222-3AC3A49BEF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88053" y="6447376"/>
            <a:ext cx="124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57D97F2-B7EB-4F04-A720-66A892A6A1D4}" type="datetime1">
              <a:rPr lang="fr-BE" smtClean="0"/>
              <a:t>21/01/25</a:t>
            </a:fld>
            <a:endParaRPr lang="fr-BE" dirty="0"/>
          </a:p>
        </p:txBody>
      </p:sp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285D5E34-1CD9-4EFE-9716-06D1A0A82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69581" y="6448965"/>
            <a:ext cx="58459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BE"/>
              <a:t>presentation footer (if needed)</a:t>
            </a:r>
            <a:endParaRPr lang="fr-BE" dirty="0"/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B5A19898-B3AF-409B-912D-D95B5DD4B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41540" y="6447376"/>
            <a:ext cx="1354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453C9B1-A1A0-4120-BA97-20A2E7059064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6553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8407C3-6722-492C-8237-1D7DB5429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3BC3BD-402A-4446-8093-45E5F5D38E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7131" y="1168400"/>
            <a:ext cx="4995336" cy="501702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791D64-174F-44F4-86C2-3C24FFB4C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4196" y="1168400"/>
            <a:ext cx="4995336" cy="5017029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16" name="Espace réservé de la date 3">
            <a:extLst>
              <a:ext uri="{FF2B5EF4-FFF2-40B4-BE49-F238E27FC236}">
                <a16:creationId xmlns:a16="http://schemas.microsoft.com/office/drawing/2014/main" id="{E88377F5-D460-4DA4-8FB1-D8B0041693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88053" y="6447376"/>
            <a:ext cx="124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26F0743-4C7E-4651-B542-E66C05CBCAC7}" type="datetime1">
              <a:rPr lang="fr-BE" smtClean="0"/>
              <a:t>21/01/25</a:t>
            </a:fld>
            <a:endParaRPr lang="fr-BE" dirty="0"/>
          </a:p>
        </p:txBody>
      </p:sp>
      <p:sp>
        <p:nvSpPr>
          <p:cNvPr id="17" name="Espace réservé du pied de page 4">
            <a:extLst>
              <a:ext uri="{FF2B5EF4-FFF2-40B4-BE49-F238E27FC236}">
                <a16:creationId xmlns:a16="http://schemas.microsoft.com/office/drawing/2014/main" id="{05EAD2C8-EA02-4E67-906F-D1612A2D5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69581" y="6448965"/>
            <a:ext cx="58459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BE"/>
              <a:t>presentation footer (if needed)</a:t>
            </a:r>
            <a:endParaRPr lang="fr-BE" dirty="0"/>
          </a:p>
        </p:txBody>
      </p:sp>
      <p:sp>
        <p:nvSpPr>
          <p:cNvPr id="18" name="Espace réservé du numéro de diapositive 5">
            <a:extLst>
              <a:ext uri="{FF2B5EF4-FFF2-40B4-BE49-F238E27FC236}">
                <a16:creationId xmlns:a16="http://schemas.microsoft.com/office/drawing/2014/main" id="{7DC8CEAC-21EF-4600-B97A-D7DCD6F9F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41540" y="6447376"/>
            <a:ext cx="1354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453C9B1-A1A0-4120-BA97-20A2E7059064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0104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6A4CCE-BEFF-4FAE-9162-2F5A13620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8981" y="1329506"/>
            <a:ext cx="5390472" cy="805576"/>
          </a:xfrm>
        </p:spPr>
        <p:txBody>
          <a:bodyPr anchor="b">
            <a:noAutofit/>
          </a:bodyPr>
          <a:lstStyle>
            <a:lvl1pPr marL="0" indent="0">
              <a:buNone/>
              <a:defRPr sz="2800" b="0" cap="none" baseline="0">
                <a:solidFill>
                  <a:srgbClr val="90D1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031BC4-E7D0-440B-BD10-635E00D5A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78981" y="2232711"/>
            <a:ext cx="5390472" cy="398235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C9E783-B9E7-4E5F-8107-23E97EBA7B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2512" y="1329506"/>
            <a:ext cx="5417019" cy="805576"/>
          </a:xfrm>
        </p:spPr>
        <p:txBody>
          <a:bodyPr anchor="b">
            <a:noAutofit/>
          </a:bodyPr>
          <a:lstStyle>
            <a:lvl1pPr marL="0" indent="0">
              <a:buNone/>
              <a:defRPr sz="2800" b="0" cap="none" baseline="0">
                <a:solidFill>
                  <a:srgbClr val="90D1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1DF6F46-BA1A-4564-9862-354A038A02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2512" y="2232711"/>
            <a:ext cx="5417019" cy="398235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56BD991-FFC0-4ED0-9B3F-EB103D90A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958D-4B5D-43B2-9039-9ED46CD3DDF5}" type="datetime1">
              <a:rPr lang="fr-BE" smtClean="0"/>
              <a:t>21/01/25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AC01390-1C41-4867-8E12-5B42C6423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presentation footer (if needed)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6E6ED0-ED81-40F2-BAE3-82BC6DD5F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C9B1-A1A0-4120-BA97-20A2E7059064}" type="slidenum">
              <a:rPr lang="fr-BE" smtClean="0"/>
              <a:t>‹#›</a:t>
            </a:fld>
            <a:endParaRPr lang="fr-BE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6A44E66A-8DB7-4875-8CBC-3E25A0C92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332" y="499533"/>
            <a:ext cx="9347199" cy="643467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772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328A0B-C485-447C-8536-DC0E6F8AE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01" y="436751"/>
            <a:ext cx="9439174" cy="748582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F7E3262-DFDE-4888-AB71-F4B0CF07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D1684-ECC2-481B-BB95-86C0F3490D18}" type="datetime1">
              <a:rPr lang="fr-BE" smtClean="0"/>
              <a:t>21/01/25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9DCCE1-EF81-4B59-A9A6-D1CAF38E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presentation footer (if needed)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210B2B-9E15-47D3-BA78-0C5EEBB0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C9B1-A1A0-4120-BA97-20A2E70590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5523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2F7DC8A-4101-45B9-9692-8768480F7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4C10-2D33-4345-AD28-D35BD114BB30}" type="datetime1">
              <a:rPr lang="fr-BE" smtClean="0"/>
              <a:t>21/01/25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739924-C443-4B14-B60F-B84C7A28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presentation footer (if needed)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477197-B5BB-46BF-A57E-DD723D7E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C9B1-A1A0-4120-BA97-20A2E70590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9657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17BA16-83C3-49F2-84DA-C11CFEDD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065" y="745067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D4D24B-4624-4BB4-9CB6-923C279CA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3302" y="745067"/>
            <a:ext cx="7506230" cy="5367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0DAB27-CA4D-4820-86A4-040BD3F56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1065" y="2345267"/>
            <a:ext cx="3932237" cy="37674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E64398-12C6-45DE-B2DB-03A425643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91A5-5982-450C-8E22-D754216BA8E9}" type="datetime1">
              <a:rPr lang="fr-BE" smtClean="0"/>
              <a:t>21/01/25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DD9D4C-41FE-4DEC-B5B6-785F21BA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presentation footer (if needed)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FA97D3-E676-4262-85D4-6E409707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C9B1-A1A0-4120-BA97-20A2E70590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61673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6BA11D-94B7-4EF9-9C23-4F9655C8A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50" y="821266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2358FBE-AF98-4E5C-A2D4-E31D8A927E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11133" y="821265"/>
            <a:ext cx="7518399" cy="50477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F5AA63-1266-4DC3-AA27-A90387CF4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6550" y="2421466"/>
            <a:ext cx="3932237" cy="344752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355F7C-6E2E-4CB3-849D-619C7A9CD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0E5E-CB64-4F6C-8E17-DDF8C86BA178}" type="datetime1">
              <a:rPr lang="fr-BE" smtClean="0"/>
              <a:t>21/01/25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1F657C-A08C-4F4E-8D45-215DD02BF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presentation footer (if needed)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E91EF8-04B1-4264-9B4E-92DE2C9E9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C9B1-A1A0-4120-BA97-20A2E70590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5711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A6AD07F-FF40-4245-BF35-B9592146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01" y="436751"/>
            <a:ext cx="9439174" cy="663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652489-D7D8-48E2-BA0A-A2015F7D4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550" y="1270535"/>
            <a:ext cx="11659658" cy="5067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9CE742-0654-467D-A25B-0A7488701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53043" y="6660366"/>
            <a:ext cx="1243164" cy="12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7DBF3EF-580C-48D3-B6B3-2727790462CF}" type="datetime1">
              <a:rPr lang="fr-BE" smtClean="0"/>
              <a:t>21/01/25</a:t>
            </a:fld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323D8F-9FA3-4E95-814E-8A23CE76A3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58325" y="5975775"/>
            <a:ext cx="514350" cy="250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fld id="{6453C9B1-A1A0-4120-BA97-20A2E7059064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5DBA6E-2CEF-4E13-9E56-F75BB8E2F0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6550" y="6590116"/>
            <a:ext cx="4582583" cy="180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fr-BE" dirty="0" err="1"/>
              <a:t>presentation</a:t>
            </a:r>
            <a:r>
              <a:rPr lang="fr-BE" dirty="0"/>
              <a:t> </a:t>
            </a:r>
            <a:r>
              <a:rPr lang="fr-BE" dirty="0" err="1"/>
              <a:t>footer</a:t>
            </a:r>
            <a:r>
              <a:rPr lang="fr-BE" dirty="0"/>
              <a:t> (if </a:t>
            </a:r>
            <a:r>
              <a:rPr lang="fr-BE" dirty="0" err="1"/>
              <a:t>needed</a:t>
            </a:r>
            <a:r>
              <a:rPr lang="fr-BE" dirty="0"/>
              <a:t>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A7628A4-E81D-4E58-9A9D-D08222484F56}"/>
              </a:ext>
            </a:extLst>
          </p:cNvPr>
          <p:cNvSpPr txBox="1"/>
          <p:nvPr userDrawn="1"/>
        </p:nvSpPr>
        <p:spPr>
          <a:xfrm>
            <a:off x="4055534" y="6544539"/>
            <a:ext cx="40809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kern="1200" dirty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rPr>
              <a:t>ISN Academy</a:t>
            </a:r>
            <a:endParaRPr lang="fr-BE" sz="1100" dirty="0">
              <a:solidFill>
                <a:schemeClr val="accent2"/>
              </a:solidFill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F818F1D9-6CA5-4682-9D00-A6507DE5A4C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86" y="4588085"/>
            <a:ext cx="5086547" cy="226991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07C7218A-1BE1-41D4-953F-7E8B9429072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00" y="163624"/>
            <a:ext cx="2464041" cy="93633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8068B402-8704-4AE1-B60B-0BB40E91E70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3206"/>
            <a:ext cx="12192000" cy="9371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8378CD-FADB-1B77-DB39-ACEB6727437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52275" y="63500"/>
            <a:ext cx="730250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30663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none" baseline="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A2198-757D-5123-0E79-A1D8F40C3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this educational module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3BA9B-F569-6A3C-4B04-B5CCEB6D9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50" y="1624954"/>
            <a:ext cx="11659658" cy="5670092"/>
          </a:xfrm>
        </p:spPr>
        <p:txBody>
          <a:bodyPr>
            <a:normAutofit/>
          </a:bodyPr>
          <a:lstStyle/>
          <a:p>
            <a:r>
              <a:rPr lang="en-US" sz="2400" dirty="0"/>
              <a:t>This educational module is targeted at a general nephrology audience</a:t>
            </a:r>
          </a:p>
          <a:p>
            <a:r>
              <a:rPr lang="en-US" sz="2400" dirty="0"/>
              <a:t>Each module has learning objectives and MCQs for post-education evaluation</a:t>
            </a:r>
          </a:p>
          <a:p>
            <a:r>
              <a:rPr lang="en-US" sz="2400" dirty="0"/>
              <a:t>Please refer to the module on educational principles to aid your presentation</a:t>
            </a:r>
          </a:p>
          <a:p>
            <a:r>
              <a:rPr lang="en-US" sz="2400" dirty="0"/>
              <a:t>Also see https://www.theisn.org/in-action/education/isn-tips-for-presenters/</a:t>
            </a:r>
          </a:p>
          <a:p>
            <a:r>
              <a:rPr lang="en-US" sz="2400" dirty="0"/>
              <a:t>Each slide has a specific learning point – please read the slide notes for the main point, explanatory notes and key references</a:t>
            </a:r>
          </a:p>
          <a:p>
            <a:r>
              <a:rPr lang="en-US" sz="2400" dirty="0"/>
              <a:t>Additional slides may be used from other modules e.g. fertility, counselling, post-partum care to build the presentation further</a:t>
            </a:r>
          </a:p>
          <a:p>
            <a:r>
              <a:rPr lang="en-US" sz="2400" dirty="0"/>
              <a:t>Please consider the local language preferences, health system and cultural contexts and adapt the slides as required</a:t>
            </a:r>
          </a:p>
          <a:p>
            <a:pPr lvl="1"/>
            <a:r>
              <a:rPr lang="en-US" dirty="0"/>
              <a:t>not all models of care, treatments, medications and resources are available in all settings. </a:t>
            </a:r>
          </a:p>
        </p:txBody>
      </p:sp>
    </p:spTree>
    <p:extLst>
      <p:ext uri="{BB962C8B-B14F-4D97-AF65-F5344CB8AC3E}">
        <p14:creationId xmlns:p14="http://schemas.microsoft.com/office/powerpoint/2010/main" val="107462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42961-7F8F-CBB7-0752-E1CD6892F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65974-5598-0CA1-BE25-7FFBE1F7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this educational module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8A5A2-4596-C34A-2F0A-CA790021D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726" y="1554070"/>
            <a:ext cx="11659658" cy="5670092"/>
          </a:xfrm>
        </p:spPr>
        <p:txBody>
          <a:bodyPr>
            <a:normAutofit/>
          </a:bodyPr>
          <a:lstStyle/>
          <a:p>
            <a:r>
              <a:rPr lang="en-US" sz="2400" dirty="0"/>
              <a:t>Please retain the ISN Academy badging </a:t>
            </a:r>
          </a:p>
          <a:p>
            <a:r>
              <a:rPr lang="en-US" sz="2400" dirty="0"/>
              <a:t>Regularly Check for updated slides on the ISN Portal – the Train the Trainer team will be incorporated updated knowledge as it arises</a:t>
            </a:r>
          </a:p>
          <a:p>
            <a:r>
              <a:rPr lang="en-US" sz="2400" dirty="0">
                <a:highlight>
                  <a:srgbClr val="FFFF00"/>
                </a:highlight>
              </a:rPr>
              <a:t>This is nice like an </a:t>
            </a:r>
            <a:r>
              <a:rPr lang="en-US" sz="2400" dirty="0" err="1">
                <a:highlight>
                  <a:srgbClr val="FFFF00"/>
                </a:highlight>
              </a:rPr>
              <a:t>uptodate</a:t>
            </a:r>
            <a:r>
              <a:rPr lang="en-US" sz="2400" dirty="0">
                <a:highlight>
                  <a:srgbClr val="FFFF00"/>
                </a:highlight>
              </a:rPr>
              <a:t> for all things pregnancy</a:t>
            </a:r>
          </a:p>
          <a:p>
            <a:r>
              <a:rPr lang="en-US" sz="2400" dirty="0"/>
              <a:t>Please complete the surveys to help us understand how this educational content is being used</a:t>
            </a:r>
          </a:p>
          <a:p>
            <a:endParaRPr lang="en-US" sz="2400" dirty="0"/>
          </a:p>
          <a:p>
            <a:r>
              <a:rPr lang="en-US" sz="2400" dirty="0"/>
              <a:t>For further information please contact the ISN Academy team</a:t>
            </a:r>
          </a:p>
          <a:p>
            <a:endParaRPr lang="en-US" sz="2400" dirty="0"/>
          </a:p>
          <a:p>
            <a:r>
              <a:rPr lang="en-US" sz="2400" dirty="0"/>
              <a:t>This content has been prepared by the ISN Train the Trainer Program for Pregnancy and Kidney Disease Faculty and Trainers 2023-24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79273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ISN 202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A4596"/>
      </a:accent1>
      <a:accent2>
        <a:srgbClr val="73C4B8"/>
      </a:accent2>
      <a:accent3>
        <a:srgbClr val="EF7963"/>
      </a:accent3>
      <a:accent4>
        <a:srgbClr val="FFD976"/>
      </a:accent4>
      <a:accent5>
        <a:srgbClr val="2C317A"/>
      </a:accent5>
      <a:accent6>
        <a:srgbClr val="70AD47"/>
      </a:accent6>
      <a:hlink>
        <a:srgbClr val="EF7963"/>
      </a:hlink>
      <a:folHlink>
        <a:srgbClr val="B56A5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SN Academy generic presentation.potx" id="{66342690-D041-4438-94AD-2B1D93E68996}" vid="{FB6CE4D7-2EF2-4A1E-9545-015031FB21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7274858-3b1d-4431-8679-d878f40e28fd}" enabled="1" method="Privileged" siteId="{bda528f7-fca9-432f-bc98-bd7e90d40906}" contentBits="3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370</Words>
  <Application>Microsoft Macintosh PowerPoint</Application>
  <PresentationFormat>Widescreen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Thème Office</vt:lpstr>
      <vt:lpstr>Using this educational module - 1</vt:lpstr>
      <vt:lpstr>Using this educational module - 2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Jesudason, Shilpa (Health)</dc:creator>
  <cp:lastModifiedBy>Eugeni BRIGNETI</cp:lastModifiedBy>
  <cp:revision>4</cp:revision>
  <dcterms:created xsi:type="dcterms:W3CDTF">2024-10-16T10:40:16Z</dcterms:created>
  <dcterms:modified xsi:type="dcterms:W3CDTF">2025-01-21T11:06:11Z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Thème Office:9</vt:lpwstr>
  </property>
  <property fmtid="{D5CDD505-2E9C-101B-9397-08002B2CF9AE}" pid="3" name="ClassificationContentMarkingHeaderText">
    <vt:lpwstr>OFFICIAL</vt:lpwstr>
  </property>
</Properties>
</file>