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CCA6"/>
    <a:srgbClr val="EF79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57A94-8FC8-7E34-465E-3F1F46BBA5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F077BE-B17F-6902-0552-72A387848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5293C-8856-DB94-87AA-A61F76F97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6B3-C47E-41AD-B522-2A1D5D310EEF}" type="datetimeFigureOut">
              <a:rPr lang="LID4096" smtClean="0"/>
              <a:t>07/10/2023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F57D8D-2ED1-5B8F-9008-DAFD95D24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F03EB-FED4-4257-E044-84BE064CA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9BAB-1E2A-4B27-A15D-BA92BEFCAF4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7851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FB1D2-D65F-CF53-62A8-99CF03C4B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D5D20A-B1DF-79A7-6AAC-C3C7B6C57D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B5C60-90C2-B47E-0D2A-27A60DD58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6B3-C47E-41AD-B522-2A1D5D310EEF}" type="datetimeFigureOut">
              <a:rPr lang="LID4096" smtClean="0"/>
              <a:t>07/10/2023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71D535-5443-6BFA-BB0D-9D14C611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B1C1EF-5259-D52E-69B3-CA2FE3933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9BAB-1E2A-4B27-A15D-BA92BEFCAF4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50288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1414B5-8D69-E7CF-A14B-0F1C2FACA6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2308EB-01FC-01F7-30E7-92FE3AB05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E8190-7E9F-93F1-CBB7-D5EB07C38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6B3-C47E-41AD-B522-2A1D5D310EEF}" type="datetimeFigureOut">
              <a:rPr lang="LID4096" smtClean="0"/>
              <a:t>07/10/2023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37EC8-A254-897F-DBAB-5B9A66FE2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428149-DBA8-7BE5-543B-4CF8E4515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9BAB-1E2A-4B27-A15D-BA92BEFCAF4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1552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2FDF8B-6D63-1E20-0FAC-49CD77548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F9962-85B9-1533-2183-42C7E0D74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708A4-00AD-C598-0799-4EE1DD419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6B3-C47E-41AD-B522-2A1D5D310EEF}" type="datetimeFigureOut">
              <a:rPr lang="LID4096" smtClean="0"/>
              <a:t>07/10/2023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EDAED-1F9F-0148-092C-0E2D99B31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D1C31-0CB7-B24E-70C4-B2C1CBD94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9BAB-1E2A-4B27-A15D-BA92BEFCAF4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6469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38506-F1B6-F159-FE08-665FA4C93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56AA32-DDBC-068A-5A0B-D5B40ABD7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79074-B275-E51A-B4E5-71E30A890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6B3-C47E-41AD-B522-2A1D5D310EEF}" type="datetimeFigureOut">
              <a:rPr lang="LID4096" smtClean="0"/>
              <a:t>07/10/2023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48BF0-0A4A-457E-3E66-A4B233B5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7E03B-A014-736A-4F9A-2BF4002DA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9BAB-1E2A-4B27-A15D-BA92BEFCAF4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83045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D8E6E-699E-8E9B-C8B4-7A43F274E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2E6B8-7CCB-74A3-7AFA-8B8155286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6CCB4C-E475-873C-3379-ED0B6D351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53BC6D-B52E-D4DC-606B-A6859CC6E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6B3-C47E-41AD-B522-2A1D5D310EEF}" type="datetimeFigureOut">
              <a:rPr lang="LID4096" smtClean="0"/>
              <a:t>07/10/2023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34FB12-3886-9F5A-C0E6-F3D3D7CAD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158918-3675-D04C-C452-0E5C3120B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9BAB-1E2A-4B27-A15D-BA92BEFCAF4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2323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941A9-F4CF-EB5F-AA8A-91221B7FB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9D092-2188-2860-A551-210E26EE2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95F621-E76B-CDD1-52EC-13EB89EE32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8E5126-6D8A-911F-3A90-6216C3FFC7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E94449-FCEB-89D6-8B79-C4B285C37B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9ED9E5-C2F1-512E-B6DA-471EDBA25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6B3-C47E-41AD-B522-2A1D5D310EEF}" type="datetimeFigureOut">
              <a:rPr lang="LID4096" smtClean="0"/>
              <a:t>07/10/2023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83E394-8787-4809-91E7-215BD6054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5DC7CC-1977-E3A0-6B4B-3FF11C979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9BAB-1E2A-4B27-A15D-BA92BEFCAF4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20288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9E797-5261-1A79-1577-5A074794D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A12C6E-1C4F-07D1-754E-BA958C46F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6B3-C47E-41AD-B522-2A1D5D310EEF}" type="datetimeFigureOut">
              <a:rPr lang="LID4096" smtClean="0"/>
              <a:t>07/10/2023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178610-4154-5459-0FAA-FF81055EA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9FEEFC-D085-9B5B-A95D-B4CF602C6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9BAB-1E2A-4B27-A15D-BA92BEFCAF4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92737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8848F8-3D91-B514-9684-6C3D76A10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6B3-C47E-41AD-B522-2A1D5D310EEF}" type="datetimeFigureOut">
              <a:rPr lang="LID4096" smtClean="0"/>
              <a:t>07/10/2023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72AD12-017F-D07B-5AF2-424DDA79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F344C4-E844-67B0-A2CE-0507C017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9BAB-1E2A-4B27-A15D-BA92BEFCAF4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94434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38C37-DD57-687E-6D42-20B0809B0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B94A7-C5A0-11EE-BE94-60284C4DB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DD8C88-12E7-B992-9ED5-930C379C6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6CD12A-93E1-1601-5FF6-15C2F84B2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6B3-C47E-41AD-B522-2A1D5D310EEF}" type="datetimeFigureOut">
              <a:rPr lang="LID4096" smtClean="0"/>
              <a:t>07/10/2023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6051F9-D1B4-AA80-9782-A96E74FD1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9D02CC-E9D9-0FFF-9C3B-9CE312763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9BAB-1E2A-4B27-A15D-BA92BEFCAF4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064984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F17C0-36E6-D4DE-7D43-59C3AE891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5952AB-6329-81DE-B332-AE70B97725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1041C4-D2D1-1513-ED19-273C4D59D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8D4467-5970-17D3-E174-3A1097948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36B3-C47E-41AD-B522-2A1D5D310EEF}" type="datetimeFigureOut">
              <a:rPr lang="LID4096" smtClean="0"/>
              <a:t>07/10/2023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20944-3C04-52EF-9A11-DBFE7D759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A5825-4FFE-C73C-D094-6D04F83AC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D9BAB-1E2A-4B27-A15D-BA92BEFCAF4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0028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45646A-BE81-7C14-F35C-C80716194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CB9B9-557B-907A-33B3-BACCE069D4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3833D-EF93-0115-C16B-9E4F093B29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F36B3-C47E-41AD-B522-2A1D5D310EEF}" type="datetimeFigureOut">
              <a:rPr lang="LID4096" smtClean="0"/>
              <a:t>07/10/2023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CBB5C-67C4-2075-1428-18C42FAE06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7627B-9717-85D9-CAD5-A1D5BC52B2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D9BAB-1E2A-4B27-A15D-BA92BEFCAF49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23548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isn.org/wcn2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hlinkClick r:id="rId3"/>
            <a:extLst>
              <a:ext uri="{FF2B5EF4-FFF2-40B4-BE49-F238E27FC236}">
                <a16:creationId xmlns:a16="http://schemas.microsoft.com/office/drawing/2014/main" id="{EAD636DD-A9BD-4643-5C40-E5248AC02716}"/>
              </a:ext>
            </a:extLst>
          </p:cNvPr>
          <p:cNvSpPr/>
          <p:nvPr/>
        </p:nvSpPr>
        <p:spPr>
          <a:xfrm>
            <a:off x="4559338" y="4893436"/>
            <a:ext cx="3073324" cy="556181"/>
          </a:xfrm>
          <a:prstGeom prst="roundRect">
            <a:avLst>
              <a:gd name="adj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500" dirty="0"/>
              <a:t>theisn.org/wcn24</a:t>
            </a:r>
            <a:endParaRPr lang="LID4096" sz="2500" dirty="0"/>
          </a:p>
        </p:txBody>
      </p:sp>
    </p:spTree>
    <p:extLst>
      <p:ext uri="{BB962C8B-B14F-4D97-AF65-F5344CB8AC3E}">
        <p14:creationId xmlns:p14="http://schemas.microsoft.com/office/powerpoint/2010/main" val="106713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CN'24">
      <a:dk1>
        <a:sysClr val="windowText" lastClr="000000"/>
      </a:dk1>
      <a:lt1>
        <a:sysClr val="window" lastClr="FFFFFF"/>
      </a:lt1>
      <a:dk2>
        <a:srgbClr val="FF6666"/>
      </a:dk2>
      <a:lt2>
        <a:srgbClr val="74ACDF"/>
      </a:lt2>
      <a:accent1>
        <a:srgbClr val="FCF409"/>
      </a:accent1>
      <a:accent2>
        <a:srgbClr val="FDCC00"/>
      </a:accent2>
      <a:accent3>
        <a:srgbClr val="FC9588"/>
      </a:accent3>
      <a:accent4>
        <a:srgbClr val="CAE6FF"/>
      </a:accent4>
      <a:accent5>
        <a:srgbClr val="0090FB"/>
      </a:accent5>
      <a:accent6>
        <a:srgbClr val="02439C"/>
      </a:accent6>
      <a:hlink>
        <a:srgbClr val="46CCA6"/>
      </a:hlink>
      <a:folHlink>
        <a:srgbClr val="00F68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5bb30524-c5cc-4ab6-b3e3-7acb34e1d48a">
      <Terms xmlns="http://schemas.microsoft.com/office/infopath/2007/PartnerControls"/>
    </lcf76f155ced4ddcb4097134ff3c332f>
    <_Format xmlns="http://schemas.microsoft.com/sharepoint/v3/fields" xsi:nil="true"/>
    <TaxCatchAll xmlns="8d39dae6-3a04-4f8f-91ef-910acbbf4883" xsi:nil="true"/>
    <Status xmlns="5bb30524-c5cc-4ab6-b3e3-7acb34e1d48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2EFDB3CC569C4C8709EF2E2FCD4DD1" ma:contentTypeVersion="20" ma:contentTypeDescription="Create a new document." ma:contentTypeScope="" ma:versionID="b6840790ed94d6128866e8d6c8f37fd6">
  <xsd:schema xmlns:xsd="http://www.w3.org/2001/XMLSchema" xmlns:xs="http://www.w3.org/2001/XMLSchema" xmlns:p="http://schemas.microsoft.com/office/2006/metadata/properties" xmlns:ns1="http://schemas.microsoft.com/sharepoint/v3" xmlns:ns2="5bb30524-c5cc-4ab6-b3e3-7acb34e1d48a" xmlns:ns3="8d39dae6-3a04-4f8f-91ef-910acbbf4883" xmlns:ns4="http://schemas.microsoft.com/sharepoint/v3/fields" targetNamespace="http://schemas.microsoft.com/office/2006/metadata/properties" ma:root="true" ma:fieldsID="c875ea436d3b60b48bf8b1ca0387f3f5" ns1:_="" ns2:_="" ns3:_="" ns4:_="">
    <xsd:import namespace="http://schemas.microsoft.com/sharepoint/v3"/>
    <xsd:import namespace="5bb30524-c5cc-4ab6-b3e3-7acb34e1d48a"/>
    <xsd:import namespace="8d39dae6-3a04-4f8f-91ef-910acbbf488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Statu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4:_Forma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2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3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b30524-c5cc-4ab6-b3e3-7acb34e1d4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16" nillable="true" ma:displayName="Status" ma:format="Dropdown" ma:internalName="Status">
      <xsd:simpleType>
        <xsd:restriction base="dms:Text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33f1b091-0422-4f9c-b31b-6eb16863af4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39dae6-3a04-4f8f-91ef-910acbbf488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37f5380c-2a5e-41a0-9e8f-614032ea020b}" ma:internalName="TaxCatchAll" ma:showField="CatchAllData" ma:web="8d39dae6-3a04-4f8f-91ef-910acbbf488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Format" ma:index="27" nillable="true" ma:displayName="Format" ma:description="Media-type, file format or dimensions" ma:internalName="_Forma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46EE35E-CF3B-4F6D-8BDC-228CB411E120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bb30524-c5cc-4ab6-b3e3-7acb34e1d48a"/>
    <ds:schemaRef ds:uri="http://schemas.microsoft.com/sharepoint/v3/fields"/>
    <ds:schemaRef ds:uri="8d39dae6-3a04-4f8f-91ef-910acbbf4883"/>
  </ds:schemaRefs>
</ds:datastoreItem>
</file>

<file path=customXml/itemProps2.xml><?xml version="1.0" encoding="utf-8"?>
<ds:datastoreItem xmlns:ds="http://schemas.openxmlformats.org/officeDocument/2006/customXml" ds:itemID="{9D266A9F-535E-4869-8CC1-8A12A3B897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bb30524-c5cc-4ab6-b3e3-7acb34e1d48a"/>
    <ds:schemaRef ds:uri="8d39dae6-3a04-4f8f-91ef-910acbbf4883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6FC0AE7-2207-4D43-93E2-F96E35211E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 Design</dc:creator>
  <cp:lastModifiedBy>Michael Podt</cp:lastModifiedBy>
  <cp:revision>5</cp:revision>
  <dcterms:created xsi:type="dcterms:W3CDTF">2023-04-06T13:19:06Z</dcterms:created>
  <dcterms:modified xsi:type="dcterms:W3CDTF">2023-07-10T20:58:59Z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0x010100952EFDB3CC569C4C8709EF2E2FCD4DD1</vt:lpwstr>
  </property>
  <property fmtid="{D5CDD505-2E9C-101B-9397-08002B2CF9AE}" pid="3" name="MediaServiceImageTags">
    <vt:lpwstr/>
  </property>
</Properties>
</file>