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8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06B08-0E93-E4F6-9647-67ECC9217B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5510C4-FF8C-6DEF-B2B1-8CDB7925EE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37B82-4370-4F40-D6A1-4F4A899F5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FDDA-F45F-4D42-9F95-5B135D3AF057}" type="datetimeFigureOut">
              <a:rPr lang="LID4096" smtClean="0"/>
              <a:t>07/10/2023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7FEC0-FBE7-3C24-2FC7-84791907E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C5210-BAC3-394E-B271-BB0082A47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9F172-E78E-4262-8249-89F1CDE6468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866568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00661-EC25-B44B-36D5-7F41F182C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E12CE7-1485-522F-BA4A-C84BACABC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F2ED6-0D23-07D0-563D-6145B8D05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FDDA-F45F-4D42-9F95-5B135D3AF057}" type="datetimeFigureOut">
              <a:rPr lang="LID4096" smtClean="0"/>
              <a:t>07/10/2023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9E08C8-F7AE-1D55-5BE9-3B974AF3F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EF78D2-2282-2088-417E-C0CEAA9E8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9F172-E78E-4262-8249-89F1CDE6468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62505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BBE3D5-C679-107E-288C-EA28D26B38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D81EAA-313F-464D-5991-FC14CC17F3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D96D7-7C16-E2FF-6C40-FEE65EDF6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FDDA-F45F-4D42-9F95-5B135D3AF057}" type="datetimeFigureOut">
              <a:rPr lang="LID4096" smtClean="0"/>
              <a:t>07/10/2023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9D5D14-B038-45D0-FEAE-8A80364F0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89C9E-BA0B-C136-99B8-7CF52A8E2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9F172-E78E-4262-8249-89F1CDE6468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50851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E3646-9F95-B340-5EFB-E0D10F356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15FCC-F28C-DD9C-72B2-3EF12172B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24BDFE-64B1-6E1B-8E8F-22F6204AD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FDDA-F45F-4D42-9F95-5B135D3AF057}" type="datetimeFigureOut">
              <a:rPr lang="LID4096" smtClean="0"/>
              <a:t>07/10/2023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F300CF-19C2-3C05-0E37-7880F06FF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31EEAA-215C-561B-B9AC-DBCF5900D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9F172-E78E-4262-8249-89F1CDE6468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91834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C37F6-5282-BAEF-206F-3BE50AEE3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831FC1-D790-5318-4827-977A32F97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81C12-FC60-6563-6F1B-898AEBDB7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FDDA-F45F-4D42-9F95-5B135D3AF057}" type="datetimeFigureOut">
              <a:rPr lang="LID4096" smtClean="0"/>
              <a:t>07/10/2023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901F8-1153-E343-E66A-AE5D2E66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0ED5F-D24F-1893-377D-D7D549A65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9F172-E78E-4262-8249-89F1CDE6468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55910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DCC70-BCBD-C912-AD92-AC512B69D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42866-7D01-5E96-F4A4-A1518394AC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9C431-B502-7836-C6D8-BAD696158C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CC02A9-FEE0-3845-43A8-A7C0BD439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FDDA-F45F-4D42-9F95-5B135D3AF057}" type="datetimeFigureOut">
              <a:rPr lang="LID4096" smtClean="0"/>
              <a:t>07/10/2023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AA00A0-C40A-CC8D-1FDD-F7D04B2F9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81451F-E190-5330-7D62-7705BC8F8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9F172-E78E-4262-8249-89F1CDE6468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8775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3FD3D-7B38-4BCB-340C-AFD9056F4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DECDC9-D62F-10C5-E857-BB6BFDA9F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05AC01-A8E7-9195-F17A-0D47CB5FD8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A29015-4E93-D889-9F44-FA885F6CDC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C80410-47BC-BB82-F90E-54C5D2BC8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09D035-69CB-AFBA-787C-B0A864A33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FDDA-F45F-4D42-9F95-5B135D3AF057}" type="datetimeFigureOut">
              <a:rPr lang="LID4096" smtClean="0"/>
              <a:t>07/10/2023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88E1C5-8B02-D871-C6D4-9E1A73CA5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947D66-F2A9-4C8D-792C-E058F8E6B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9F172-E78E-4262-8249-89F1CDE6468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704740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6E186-972A-7C9D-A44F-73F2EEBE5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5F0F1D-1FF0-0CA5-11FB-D3D0E6BFF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FDDA-F45F-4D42-9F95-5B135D3AF057}" type="datetimeFigureOut">
              <a:rPr lang="LID4096" smtClean="0"/>
              <a:t>07/10/2023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F5B232-9F5D-8544-22FE-3D0026C4C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2A59AF-C9CA-D346-43DD-825EE0EFE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9F172-E78E-4262-8249-89F1CDE6468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76498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42E3C9-A781-D674-335D-CF9ECEB9A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FDDA-F45F-4D42-9F95-5B135D3AF057}" type="datetimeFigureOut">
              <a:rPr lang="LID4096" smtClean="0"/>
              <a:t>07/10/2023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9B1044-5C0C-5914-A885-46FCF48CA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2D9898-8E6B-2892-EF16-AE330C5B3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9F172-E78E-4262-8249-89F1CDE6468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860376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A6987-A526-107A-AABE-0C004FED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79FE2-FE04-EE2A-4763-DB77E60F9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EF8DBD-5110-454C-4D7E-9DEF29508A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C2E85E-3E27-AC4E-86FE-DF3DC09E8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FDDA-F45F-4D42-9F95-5B135D3AF057}" type="datetimeFigureOut">
              <a:rPr lang="LID4096" smtClean="0"/>
              <a:t>07/10/2023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128655-62CA-4DCC-8BFD-4C03B80DF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5F66AF-8685-626A-850A-7FFD056F5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9F172-E78E-4262-8249-89F1CDE6468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0050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3D6D1-02E3-35A6-82FF-81409E57D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763DD3-107E-C157-31AF-605D3C45C7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D2B1B3-BF57-3015-25BC-AD3B3B0E8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26B088-838E-721C-B467-FFEE690AC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8FDDA-F45F-4D42-9F95-5B135D3AF057}" type="datetimeFigureOut">
              <a:rPr lang="LID4096" smtClean="0"/>
              <a:t>07/10/2023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075C0F-AC2D-CE82-A823-AFDC17B45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6CD44F-D44F-4A2A-70B4-C8FED3DEE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9F172-E78E-4262-8249-89F1CDE6468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317174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C47CBF-6EA0-18D2-9356-280836180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67EC96-5827-1E13-6B1D-ADC6879CEC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545A34-D307-F466-FDC6-FD3DE72BDB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8FDDA-F45F-4D42-9F95-5B135D3AF057}" type="datetimeFigureOut">
              <a:rPr lang="LID4096" smtClean="0"/>
              <a:t>07/10/2023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75EA3-5531-F626-6115-F7DDA36ECA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2D7666-74AE-6910-55B7-6A73629B1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9F172-E78E-4262-8249-89F1CDE6468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70008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isn.org/wc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3"/>
            <a:extLst>
              <a:ext uri="{FF2B5EF4-FFF2-40B4-BE49-F238E27FC236}">
                <a16:creationId xmlns:a16="http://schemas.microsoft.com/office/drawing/2014/main" id="{CADB49B2-2D53-0FD8-60A0-ED53366578FE}"/>
              </a:ext>
            </a:extLst>
          </p:cNvPr>
          <p:cNvSpPr/>
          <p:nvPr/>
        </p:nvSpPr>
        <p:spPr>
          <a:xfrm>
            <a:off x="3610466" y="4949071"/>
            <a:ext cx="3352309" cy="642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449579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5bb30524-c5cc-4ab6-b3e3-7acb34e1d48a">
      <Terms xmlns="http://schemas.microsoft.com/office/infopath/2007/PartnerControls"/>
    </lcf76f155ced4ddcb4097134ff3c332f>
    <_Format xmlns="http://schemas.microsoft.com/sharepoint/v3/fields" xsi:nil="true"/>
    <TaxCatchAll xmlns="8d39dae6-3a04-4f8f-91ef-910acbbf4883" xsi:nil="true"/>
    <Status xmlns="5bb30524-c5cc-4ab6-b3e3-7acb34e1d48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2EFDB3CC569C4C8709EF2E2FCD4DD1" ma:contentTypeVersion="20" ma:contentTypeDescription="Crée un document." ma:contentTypeScope="" ma:versionID="89ea1687849b6fe787eadab82b12c32f">
  <xsd:schema xmlns:xsd="http://www.w3.org/2001/XMLSchema" xmlns:xs="http://www.w3.org/2001/XMLSchema" xmlns:p="http://schemas.microsoft.com/office/2006/metadata/properties" xmlns:ns1="http://schemas.microsoft.com/sharepoint/v3" xmlns:ns2="5bb30524-c5cc-4ab6-b3e3-7acb34e1d48a" xmlns:ns3="8d39dae6-3a04-4f8f-91ef-910acbbf4883" xmlns:ns4="http://schemas.microsoft.com/sharepoint/v3/fields" targetNamespace="http://schemas.microsoft.com/office/2006/metadata/properties" ma:root="true" ma:fieldsID="5d93f650da7204fd389619e73b81b5e1" ns1:_="" ns2:_="" ns3:_="" ns4:_="">
    <xsd:import namespace="http://schemas.microsoft.com/sharepoint/v3"/>
    <xsd:import namespace="5bb30524-c5cc-4ab6-b3e3-7acb34e1d48a"/>
    <xsd:import namespace="8d39dae6-3a04-4f8f-91ef-910acbbf4883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Statu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4:_Forma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Propriétés de la stratégie de conformité unifiée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Action d’interface utilisateur de la stratégie de conformité unifié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b30524-c5cc-4ab6-b3e3-7acb34e1d4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16" nillable="true" ma:displayName="Status" ma:format="Dropdown" ma:internalName="Status">
      <xsd:simpleType>
        <xsd:restriction base="dms:Text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Balises d’images" ma:readOnly="false" ma:fieldId="{5cf76f15-5ced-4ddc-b409-7134ff3c332f}" ma:taxonomyMulti="true" ma:sspId="33f1b091-0422-4f9c-b31b-6eb16863af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39dae6-3a04-4f8f-91ef-910acbbf488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37f5380c-2a5e-41a0-9e8f-614032ea020b}" ma:internalName="TaxCatchAll" ma:showField="CatchAllData" ma:web="8d39dae6-3a04-4f8f-91ef-910acbbf48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Format" ma:index="27" nillable="true" ma:displayName="Format" ma:description="Type de support, format de fichier ou dimensions" ma:internalName="_Forma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EC17D36-B579-4A5C-A732-286EA084DFB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5bb30524-c5cc-4ab6-b3e3-7acb34e1d48a"/>
    <ds:schemaRef ds:uri="http://schemas.microsoft.com/sharepoint/v3/fields"/>
    <ds:schemaRef ds:uri="8d39dae6-3a04-4f8f-91ef-910acbbf4883"/>
  </ds:schemaRefs>
</ds:datastoreItem>
</file>

<file path=customXml/itemProps2.xml><?xml version="1.0" encoding="utf-8"?>
<ds:datastoreItem xmlns:ds="http://schemas.openxmlformats.org/officeDocument/2006/customXml" ds:itemID="{E87AEBC0-5BC3-428B-9B3E-FAF4799B2F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7BE010-5E75-4C9C-864E-698F77048D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bb30524-c5cc-4ab6-b3e3-7acb34e1d48a"/>
    <ds:schemaRef ds:uri="8d39dae6-3a04-4f8f-91ef-910acbbf4883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 Design</dc:creator>
  <cp:lastModifiedBy>Cath Design</cp:lastModifiedBy>
  <cp:revision>2</cp:revision>
  <dcterms:created xsi:type="dcterms:W3CDTF">2023-07-05T09:15:57Z</dcterms:created>
  <dcterms:modified xsi:type="dcterms:W3CDTF">2023-07-10T20:55:16Z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0x010100952EFDB3CC569C4C8709EF2E2FCD4DD1</vt:lpwstr>
  </property>
</Properties>
</file>