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sldIdLst>
    <p:sldId id="265" r:id="rId2"/>
  </p:sldIdLst>
  <p:sldSz cx="10287000" cy="10287000"/>
  <p:notesSz cx="6858000" cy="9144000"/>
  <p:embeddedFontLst>
    <p:embeddedFont>
      <p:font typeface="Basier Circle Medium" panose="020B0604020202020204" charset="0"/>
      <p:regular r:id="rId3"/>
      <p:italic r:id="rId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B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2760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1683545"/>
            <a:ext cx="8743950" cy="3581400"/>
          </a:xfrm>
        </p:spPr>
        <p:txBody>
          <a:bodyPr anchor="b"/>
          <a:lstStyle>
            <a:lvl1pPr algn="ctr"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5403057"/>
            <a:ext cx="7715250" cy="2483643"/>
          </a:xfr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56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914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547688"/>
            <a:ext cx="2218134" cy="871775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547688"/>
            <a:ext cx="6525816" cy="871775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6964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1927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2564609"/>
            <a:ext cx="8872538" cy="4279106"/>
          </a:xfrm>
        </p:spPr>
        <p:txBody>
          <a:bodyPr anchor="b"/>
          <a:lstStyle>
            <a:lvl1pPr>
              <a:defRPr sz="675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6884197"/>
            <a:ext cx="8872538" cy="2250281"/>
          </a:xfrm>
        </p:spPr>
        <p:txBody>
          <a:bodyPr/>
          <a:lstStyle>
            <a:lvl1pPr marL="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82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82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913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2738438"/>
            <a:ext cx="4371975" cy="65270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535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547690"/>
            <a:ext cx="8872538" cy="198834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2521745"/>
            <a:ext cx="4351883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3757613"/>
            <a:ext cx="4351883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2521745"/>
            <a:ext cx="4373315" cy="123586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3757613"/>
            <a:ext cx="4373315" cy="55268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8543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52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7645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1481140"/>
            <a:ext cx="5207794" cy="7310438"/>
          </a:xfr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4561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685800"/>
            <a:ext cx="3317825" cy="2400300"/>
          </a:xfrm>
        </p:spPr>
        <p:txBody>
          <a:bodyPr anchor="b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1481140"/>
            <a:ext cx="5207794" cy="7310438"/>
          </a:xfr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3086100"/>
            <a:ext cx="3317825" cy="5717382"/>
          </a:xfr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5711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7231" y="547690"/>
            <a:ext cx="8872538" cy="19883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7231" y="2738438"/>
            <a:ext cx="8872538" cy="6527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7231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76F57E2-58C0-416F-8DB2-EC44E38DAD01}" type="datetimeFigureOut">
              <a:rPr lang="en-GB" smtClean="0"/>
              <a:t>02/12/2025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07569" y="9534527"/>
            <a:ext cx="3471863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65194" y="9534527"/>
            <a:ext cx="2314575" cy="5476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5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19E102A-2994-4F97-BE37-4E7C87AAF5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5520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3F9BEBF-0C0E-2A28-8379-2177AE97944E}"/>
              </a:ext>
            </a:extLst>
          </p:cNvPr>
          <p:cNvSpPr/>
          <p:nvPr/>
        </p:nvSpPr>
        <p:spPr>
          <a:xfrm>
            <a:off x="611215" y="542441"/>
            <a:ext cx="9064571" cy="268120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From data </a:t>
            </a:r>
          </a:p>
          <a:p>
            <a:pPr algn="ctr"/>
            <a:r>
              <a:rPr lang="en-US" sz="7200" dirty="0">
                <a:latin typeface="Basier Circle Medium" panose="00000600000000000000" pitchFamily="50" charset="0"/>
              </a:rPr>
              <a:t>to decision</a:t>
            </a:r>
            <a:endParaRPr lang="en-GB" sz="7200" dirty="0">
              <a:latin typeface="Basier Circle Medium" panose="00000600000000000000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596F6F-A3B3-2D8B-3B96-470AFB302F93}"/>
              </a:ext>
            </a:extLst>
          </p:cNvPr>
          <p:cNvSpPr txBox="1"/>
          <p:nvPr/>
        </p:nvSpPr>
        <p:spPr>
          <a:xfrm>
            <a:off x="667396" y="3435340"/>
            <a:ext cx="8952209" cy="2585323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algn="ctr"/>
            <a:r>
              <a:rPr lang="en-US" sz="5400" dirty="0">
                <a:solidFill>
                  <a:schemeClr val="accent2"/>
                </a:solidFill>
                <a:latin typeface="Basier Circle Medium" panose="00000600000000000000" pitchFamily="50" charset="0"/>
              </a:rPr>
              <a:t>Use your expertise to influence global kidney priorities</a:t>
            </a:r>
            <a:endParaRPr lang="en-GB" sz="5400" dirty="0">
              <a:solidFill>
                <a:schemeClr val="accent2"/>
              </a:solidFill>
              <a:latin typeface="Basier Circle Medium" panose="000006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25787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ISN 2023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63B80"/>
      </a:accent1>
      <a:accent2>
        <a:srgbClr val="3C4596"/>
      </a:accent2>
      <a:accent3>
        <a:srgbClr val="72C3B9"/>
      </a:accent3>
      <a:accent4>
        <a:srgbClr val="FFD679"/>
      </a:accent4>
      <a:accent5>
        <a:srgbClr val="E87964"/>
      </a:accent5>
      <a:accent6>
        <a:srgbClr val="D5D5D5"/>
      </a:accent6>
      <a:hlink>
        <a:srgbClr val="4248A9"/>
      </a:hlink>
      <a:folHlink>
        <a:srgbClr val="FFDA76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265</TotalTime>
  <Words>12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Cath Design</dc:creator>
  <cp:lastModifiedBy>Cath Design</cp:lastModifiedBy>
  <cp:revision>7</cp:revision>
  <dcterms:created xsi:type="dcterms:W3CDTF">2025-11-14T11:11:22Z</dcterms:created>
  <dcterms:modified xsi:type="dcterms:W3CDTF">2025-12-02T15:56:20Z</dcterms:modified>
</cp:coreProperties>
</file>