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63" r:id="rId2"/>
  </p:sldIdLst>
  <p:sldSz cx="10287000" cy="10287000"/>
  <p:notesSz cx="6858000" cy="9144000"/>
  <p:embeddedFontLst>
    <p:embeddedFont>
      <p:font typeface="Basier Circle Medium" panose="020B0604020202020204" charset="0"/>
      <p:regular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B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203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56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914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96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92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91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53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54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52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64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56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71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52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E4AA396-2003-BAD0-A842-B53F6036F59F}"/>
              </a:ext>
            </a:extLst>
          </p:cNvPr>
          <p:cNvSpPr/>
          <p:nvPr/>
        </p:nvSpPr>
        <p:spPr>
          <a:xfrm>
            <a:off x="718734" y="542441"/>
            <a:ext cx="8849533" cy="122436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nl-BE" sz="7200" dirty="0">
                <a:latin typeface="Basier Circle Medium" panose="00000600000000000000" pitchFamily="50" charset="0"/>
              </a:rPr>
              <a:t>Grants </a:t>
            </a:r>
            <a:r>
              <a:rPr lang="nl-BE" sz="7200" dirty="0" err="1">
                <a:latin typeface="Basier Circle Medium" panose="00000600000000000000" pitchFamily="50" charset="0"/>
              </a:rPr>
              <a:t>funded</a:t>
            </a:r>
            <a:endParaRPr lang="en-GB" sz="7200" dirty="0">
              <a:latin typeface="Basier Circle Medium" panose="00000600000000000000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1DBB7C-DC43-96AA-9608-603DEF18CEA4}"/>
              </a:ext>
            </a:extLst>
          </p:cNvPr>
          <p:cNvSpPr txBox="1"/>
          <p:nvPr/>
        </p:nvSpPr>
        <p:spPr>
          <a:xfrm>
            <a:off x="997703" y="2092271"/>
            <a:ext cx="8291594" cy="175432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5400" dirty="0">
                <a:solidFill>
                  <a:schemeClr val="accent1"/>
                </a:solidFill>
                <a:latin typeface="Basier Circle Medium" panose="00000600000000000000" pitchFamily="50" charset="0"/>
              </a:rPr>
              <a:t>The next success story could be yours</a:t>
            </a:r>
            <a:endParaRPr lang="en-GB" sz="5400" dirty="0">
              <a:solidFill>
                <a:schemeClr val="accent1"/>
              </a:solidFill>
              <a:latin typeface="Basier Circle Medium" panose="00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443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SN 202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63B80"/>
      </a:accent1>
      <a:accent2>
        <a:srgbClr val="3C4596"/>
      </a:accent2>
      <a:accent3>
        <a:srgbClr val="72C3B9"/>
      </a:accent3>
      <a:accent4>
        <a:srgbClr val="FFD679"/>
      </a:accent4>
      <a:accent5>
        <a:srgbClr val="E87964"/>
      </a:accent5>
      <a:accent6>
        <a:srgbClr val="D5D5D5"/>
      </a:accent6>
      <a:hlink>
        <a:srgbClr val="4248A9"/>
      </a:hlink>
      <a:folHlink>
        <a:srgbClr val="FFDA76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254</TotalTime>
  <Words>9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5</cp:revision>
  <dcterms:created xsi:type="dcterms:W3CDTF">2025-11-14T11:11:22Z</dcterms:created>
  <dcterms:modified xsi:type="dcterms:W3CDTF">2025-12-02T15:55:24Z</dcterms:modified>
</cp:coreProperties>
</file>