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4" r:id="rId2"/>
  </p:sldIdLst>
  <p:sldSz cx="10287000" cy="10287000"/>
  <p:notesSz cx="6858000" cy="9144000"/>
  <p:embeddedFontLst>
    <p:embeddedFont>
      <p:font typeface="Basier Circle Medium" panose="020B0604020202020204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888140-45F9-534A-DBB4-8B5D770D926B}"/>
              </a:ext>
            </a:extLst>
          </p:cNvPr>
          <p:cNvSpPr/>
          <p:nvPr/>
        </p:nvSpPr>
        <p:spPr>
          <a:xfrm>
            <a:off x="1222429" y="542441"/>
            <a:ext cx="7842143" cy="26812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Your impact</a:t>
            </a:r>
          </a:p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starts here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9708F4-ABB3-6A3A-A058-313985F7E201}"/>
              </a:ext>
            </a:extLst>
          </p:cNvPr>
          <p:cNvSpPr txBox="1"/>
          <p:nvPr/>
        </p:nvSpPr>
        <p:spPr>
          <a:xfrm>
            <a:off x="997703" y="3435340"/>
            <a:ext cx="8291594" cy="258532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Global mentorship. </a:t>
            </a:r>
          </a:p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Local transformation.</a:t>
            </a:r>
            <a:endParaRPr lang="en-GB" sz="54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42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63B80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10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7</cp:revision>
  <dcterms:created xsi:type="dcterms:W3CDTF">2025-11-14T11:11:22Z</dcterms:created>
  <dcterms:modified xsi:type="dcterms:W3CDTF">2025-12-02T15:56:06Z</dcterms:modified>
</cp:coreProperties>
</file>