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2" r:id="rId2"/>
  </p:sldIdLst>
  <p:sldSz cx="10287000" cy="10287000"/>
  <p:notesSz cx="6858000" cy="9144000"/>
  <p:embeddedFontLst>
    <p:embeddedFont>
      <p:font typeface="Basier Circle Medium" panose="020B0604020202020204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5A439F-181B-4A2A-B2BB-62F925CFCDDA}" v="59" dt="2025-11-27T14:44:19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03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3787E7-971F-5C6C-E28A-4C01E4A0576F}"/>
              </a:ext>
            </a:extLst>
          </p:cNvPr>
          <p:cNvSpPr/>
          <p:nvPr/>
        </p:nvSpPr>
        <p:spPr>
          <a:xfrm>
            <a:off x="868874" y="542441"/>
            <a:ext cx="8549253" cy="122436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nl-BE" sz="7200" dirty="0" err="1">
                <a:latin typeface="Basier Circle Medium" panose="00000600000000000000" pitchFamily="50" charset="0"/>
              </a:rPr>
              <a:t>Find</a:t>
            </a:r>
            <a:r>
              <a:rPr lang="nl-BE" sz="7200" dirty="0">
                <a:latin typeface="Basier Circle Medium" panose="00000600000000000000" pitchFamily="50" charset="0"/>
              </a:rPr>
              <a:t> </a:t>
            </a:r>
            <a:r>
              <a:rPr lang="nl-BE" sz="7200" dirty="0" err="1">
                <a:latin typeface="Basier Circle Medium" panose="00000600000000000000" pitchFamily="50" charset="0"/>
              </a:rPr>
              <a:t>your</a:t>
            </a:r>
            <a:r>
              <a:rPr lang="nl-BE" sz="7200" dirty="0">
                <a:latin typeface="Basier Circle Medium" panose="00000600000000000000" pitchFamily="50" charset="0"/>
              </a:rPr>
              <a:t> mentor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858205-8DFF-FC08-F9FE-AC78EDC132DC}"/>
              </a:ext>
            </a:extLst>
          </p:cNvPr>
          <p:cNvSpPr txBox="1"/>
          <p:nvPr/>
        </p:nvSpPr>
        <p:spPr>
          <a:xfrm>
            <a:off x="997703" y="2092271"/>
            <a:ext cx="8291594" cy="175432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2"/>
                </a:solidFill>
                <a:latin typeface="Basier Circle Medium" panose="00000600000000000000" pitchFamily="50" charset="0"/>
              </a:rPr>
              <a:t>Get guidance that</a:t>
            </a:r>
          </a:p>
          <a:p>
            <a:pPr algn="ctr"/>
            <a:r>
              <a:rPr lang="en-US" sz="5400" dirty="0">
                <a:solidFill>
                  <a:schemeClr val="accent2"/>
                </a:solidFill>
                <a:latin typeface="Basier Circle Medium" panose="00000600000000000000" pitchFamily="50" charset="0"/>
              </a:rPr>
              <a:t>accelerates your career</a:t>
            </a:r>
            <a:endParaRPr lang="en-GB" sz="5400" dirty="0">
              <a:solidFill>
                <a:schemeClr val="accent2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39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96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4</cp:revision>
  <dcterms:created xsi:type="dcterms:W3CDTF">2025-11-14T11:11:22Z</dcterms:created>
  <dcterms:modified xsi:type="dcterms:W3CDTF">2025-12-02T15:55:39Z</dcterms:modified>
</cp:coreProperties>
</file>