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60" r:id="rId1"/>
  </p:sldMasterIdLst>
  <p:sldIdLst>
    <p:sldId id="266" r:id="rId2"/>
  </p:sldIdLst>
  <p:sldSz cx="10287000" cy="10287000"/>
  <p:notesSz cx="6858000" cy="9144000"/>
  <p:embeddedFontLst>
    <p:embeddedFont>
      <p:font typeface="Basier Circle Medium" panose="020B0604020202020204" charset="0"/>
      <p:regular r:id="rId3"/>
      <p:italic r:id="rId4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63B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2760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font" Target="fonts/font1.fntdata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font" Target="fonts/font2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525" y="1683545"/>
            <a:ext cx="8743950" cy="3581400"/>
          </a:xfrm>
        </p:spPr>
        <p:txBody>
          <a:bodyPr anchor="b"/>
          <a:lstStyle>
            <a:lvl1pPr algn="ctr">
              <a:defRPr sz="67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5875" y="5403057"/>
            <a:ext cx="7715250" cy="2483643"/>
          </a:xfrm>
        </p:spPr>
        <p:txBody>
          <a:bodyPr/>
          <a:lstStyle>
            <a:lvl1pPr marL="0" indent="0" algn="ctr">
              <a:buNone/>
              <a:defRPr sz="2700"/>
            </a:lvl1pPr>
            <a:lvl2pPr marL="514350" indent="0" algn="ctr">
              <a:buNone/>
              <a:defRPr sz="2250"/>
            </a:lvl2pPr>
            <a:lvl3pPr marL="1028700" indent="0" algn="ctr">
              <a:buNone/>
              <a:defRPr sz="2025"/>
            </a:lvl3pPr>
            <a:lvl4pPr marL="1543050" indent="0" algn="ctr">
              <a:buNone/>
              <a:defRPr sz="1800"/>
            </a:lvl4pPr>
            <a:lvl5pPr marL="2057400" indent="0" algn="ctr">
              <a:buNone/>
              <a:defRPr sz="1800"/>
            </a:lvl5pPr>
            <a:lvl6pPr marL="2571750" indent="0" algn="ctr">
              <a:buNone/>
              <a:defRPr sz="1800"/>
            </a:lvl6pPr>
            <a:lvl7pPr marL="3086100" indent="0" algn="ctr">
              <a:buNone/>
              <a:defRPr sz="1800"/>
            </a:lvl7pPr>
            <a:lvl8pPr marL="3600450" indent="0" algn="ctr">
              <a:buNone/>
              <a:defRPr sz="1800"/>
            </a:lvl8pPr>
            <a:lvl9pPr marL="41148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57E2-58C0-416F-8DB2-EC44E38DAD01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0561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57E2-58C0-416F-8DB2-EC44E38DAD01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1914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1635" y="547688"/>
            <a:ext cx="2218134" cy="871775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07232" y="547688"/>
            <a:ext cx="6525816" cy="871775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57E2-58C0-416F-8DB2-EC44E38DAD01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6964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57E2-58C0-416F-8DB2-EC44E38DAD01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1927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1874" y="2564609"/>
            <a:ext cx="8872538" cy="4279106"/>
          </a:xfrm>
        </p:spPr>
        <p:txBody>
          <a:bodyPr anchor="b"/>
          <a:lstStyle>
            <a:lvl1pPr>
              <a:defRPr sz="67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1874" y="6884197"/>
            <a:ext cx="8872538" cy="2250281"/>
          </a:xfrm>
        </p:spPr>
        <p:txBody>
          <a:bodyPr/>
          <a:lstStyle>
            <a:lvl1pPr marL="0" indent="0">
              <a:buNone/>
              <a:defRPr sz="2700">
                <a:solidFill>
                  <a:schemeClr val="tx1">
                    <a:tint val="82000"/>
                  </a:schemeClr>
                </a:solidFill>
              </a:defRPr>
            </a:lvl1pPr>
            <a:lvl2pPr marL="514350" indent="0">
              <a:buNone/>
              <a:defRPr sz="2250">
                <a:solidFill>
                  <a:schemeClr val="tx1">
                    <a:tint val="82000"/>
                  </a:schemeClr>
                </a:solidFill>
              </a:defRPr>
            </a:lvl2pPr>
            <a:lvl3pPr marL="1028700" indent="0">
              <a:buNone/>
              <a:defRPr sz="2025">
                <a:solidFill>
                  <a:schemeClr val="tx1">
                    <a:tint val="82000"/>
                  </a:schemeClr>
                </a:solidFill>
              </a:defRPr>
            </a:lvl3pPr>
            <a:lvl4pPr marL="154305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4pPr>
            <a:lvl5pPr marL="2057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5pPr>
            <a:lvl6pPr marL="257175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6pPr>
            <a:lvl7pPr marL="30861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7pPr>
            <a:lvl8pPr marL="360045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8pPr>
            <a:lvl9pPr marL="41148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57E2-58C0-416F-8DB2-EC44E38DAD01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8913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07231" y="2738438"/>
            <a:ext cx="4371975" cy="65270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794" y="2738438"/>
            <a:ext cx="4371975" cy="65270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57E2-58C0-416F-8DB2-EC44E38DAD01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0535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547690"/>
            <a:ext cx="8872538" cy="198834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8572" y="2521745"/>
            <a:ext cx="4351883" cy="123586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250" b="1"/>
            </a:lvl2pPr>
            <a:lvl3pPr marL="1028700" indent="0">
              <a:buNone/>
              <a:defRPr sz="2025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8572" y="3757613"/>
            <a:ext cx="4351883" cy="55268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07794" y="2521745"/>
            <a:ext cx="4373315" cy="123586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250" b="1"/>
            </a:lvl2pPr>
            <a:lvl3pPr marL="1028700" indent="0">
              <a:buNone/>
              <a:defRPr sz="2025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07794" y="3757613"/>
            <a:ext cx="4373315" cy="55268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57E2-58C0-416F-8DB2-EC44E38DAD01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8543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57E2-58C0-416F-8DB2-EC44E38DAD01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5528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57E2-58C0-416F-8DB2-EC44E38DAD01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7645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685800"/>
            <a:ext cx="3317825" cy="2400300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73315" y="1481140"/>
            <a:ext cx="5207794" cy="7310438"/>
          </a:xfrm>
        </p:spPr>
        <p:txBody>
          <a:bodyPr/>
          <a:lstStyle>
            <a:lvl1pPr>
              <a:defRPr sz="3600"/>
            </a:lvl1pPr>
            <a:lvl2pPr>
              <a:defRPr sz="3150"/>
            </a:lvl2pPr>
            <a:lvl3pPr>
              <a:defRPr sz="2700"/>
            </a:lvl3pPr>
            <a:lvl4pPr>
              <a:defRPr sz="2250"/>
            </a:lvl4pPr>
            <a:lvl5pPr>
              <a:defRPr sz="2250"/>
            </a:lvl5pPr>
            <a:lvl6pPr>
              <a:defRPr sz="2250"/>
            </a:lvl6pPr>
            <a:lvl7pPr>
              <a:defRPr sz="2250"/>
            </a:lvl7pPr>
            <a:lvl8pPr>
              <a:defRPr sz="2250"/>
            </a:lvl8pPr>
            <a:lvl9pPr>
              <a:defRPr sz="22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71" y="3086100"/>
            <a:ext cx="3317825" cy="5717382"/>
          </a:xfr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575"/>
            </a:lvl2pPr>
            <a:lvl3pPr marL="1028700" indent="0">
              <a:buNone/>
              <a:defRPr sz="1350"/>
            </a:lvl3pPr>
            <a:lvl4pPr marL="1543050" indent="0">
              <a:buNone/>
              <a:defRPr sz="1125"/>
            </a:lvl4pPr>
            <a:lvl5pPr marL="2057400" indent="0">
              <a:buNone/>
              <a:defRPr sz="1125"/>
            </a:lvl5pPr>
            <a:lvl6pPr marL="2571750" indent="0">
              <a:buNone/>
              <a:defRPr sz="1125"/>
            </a:lvl6pPr>
            <a:lvl7pPr marL="3086100" indent="0">
              <a:buNone/>
              <a:defRPr sz="1125"/>
            </a:lvl7pPr>
            <a:lvl8pPr marL="3600450" indent="0">
              <a:buNone/>
              <a:defRPr sz="1125"/>
            </a:lvl8pPr>
            <a:lvl9pPr marL="4114800" indent="0">
              <a:buNone/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57E2-58C0-416F-8DB2-EC44E38DAD01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4561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685800"/>
            <a:ext cx="3317825" cy="2400300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373315" y="1481140"/>
            <a:ext cx="5207794" cy="7310438"/>
          </a:xfrm>
        </p:spPr>
        <p:txBody>
          <a:bodyPr anchor="t"/>
          <a:lstStyle>
            <a:lvl1pPr marL="0" indent="0">
              <a:buNone/>
              <a:defRPr sz="3600"/>
            </a:lvl1pPr>
            <a:lvl2pPr marL="514350" indent="0">
              <a:buNone/>
              <a:defRPr sz="3150"/>
            </a:lvl2pPr>
            <a:lvl3pPr marL="1028700" indent="0">
              <a:buNone/>
              <a:defRPr sz="2700"/>
            </a:lvl3pPr>
            <a:lvl4pPr marL="1543050" indent="0">
              <a:buNone/>
              <a:defRPr sz="2250"/>
            </a:lvl4pPr>
            <a:lvl5pPr marL="2057400" indent="0">
              <a:buNone/>
              <a:defRPr sz="2250"/>
            </a:lvl5pPr>
            <a:lvl6pPr marL="2571750" indent="0">
              <a:buNone/>
              <a:defRPr sz="2250"/>
            </a:lvl6pPr>
            <a:lvl7pPr marL="3086100" indent="0">
              <a:buNone/>
              <a:defRPr sz="2250"/>
            </a:lvl7pPr>
            <a:lvl8pPr marL="3600450" indent="0">
              <a:buNone/>
              <a:defRPr sz="2250"/>
            </a:lvl8pPr>
            <a:lvl9pPr marL="4114800" indent="0">
              <a:buNone/>
              <a:defRPr sz="225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71" y="3086100"/>
            <a:ext cx="3317825" cy="5717382"/>
          </a:xfr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575"/>
            </a:lvl2pPr>
            <a:lvl3pPr marL="1028700" indent="0">
              <a:buNone/>
              <a:defRPr sz="1350"/>
            </a:lvl3pPr>
            <a:lvl4pPr marL="1543050" indent="0">
              <a:buNone/>
              <a:defRPr sz="1125"/>
            </a:lvl4pPr>
            <a:lvl5pPr marL="2057400" indent="0">
              <a:buNone/>
              <a:defRPr sz="1125"/>
            </a:lvl5pPr>
            <a:lvl6pPr marL="2571750" indent="0">
              <a:buNone/>
              <a:defRPr sz="1125"/>
            </a:lvl6pPr>
            <a:lvl7pPr marL="3086100" indent="0">
              <a:buNone/>
              <a:defRPr sz="1125"/>
            </a:lvl7pPr>
            <a:lvl8pPr marL="3600450" indent="0">
              <a:buNone/>
              <a:defRPr sz="1125"/>
            </a:lvl8pPr>
            <a:lvl9pPr marL="4114800" indent="0">
              <a:buNone/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57E2-58C0-416F-8DB2-EC44E38DAD01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5711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07231" y="547690"/>
            <a:ext cx="8872538" cy="198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231" y="2738438"/>
            <a:ext cx="8872538" cy="65270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7231" y="9534527"/>
            <a:ext cx="2314575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76F57E2-58C0-416F-8DB2-EC44E38DAD01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07569" y="9534527"/>
            <a:ext cx="3471863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65194" y="9534527"/>
            <a:ext cx="2314575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5520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28700" rtl="0" eaLnBrk="1" latinLnBrk="0" hangingPunct="1">
        <a:lnSpc>
          <a:spcPct val="90000"/>
        </a:lnSpc>
        <a:spcBef>
          <a:spcPct val="0"/>
        </a:spcBef>
        <a:buNone/>
        <a:defRPr sz="49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10287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3150" kern="1200">
          <a:solidFill>
            <a:schemeClr val="tx1"/>
          </a:solidFill>
          <a:latin typeface="+mn-lt"/>
          <a:ea typeface="+mn-ea"/>
          <a:cs typeface="+mn-cs"/>
        </a:defRPr>
      </a:lvl1pPr>
      <a:lvl2pPr marL="7715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2858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3pPr>
      <a:lvl4pPr marL="18002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3145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8289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3432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8576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3719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0861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1148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FCF3BDF-E8BF-7DE4-4429-8951AF17BF4C}"/>
              </a:ext>
            </a:extLst>
          </p:cNvPr>
          <p:cNvSpPr/>
          <p:nvPr/>
        </p:nvSpPr>
        <p:spPr>
          <a:xfrm>
            <a:off x="611215" y="542441"/>
            <a:ext cx="9064571" cy="26812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7200" dirty="0">
                <a:latin typeface="Basier Circle Medium" panose="00000600000000000000" pitchFamily="50" charset="0"/>
              </a:rPr>
              <a:t>Shared purpose = </a:t>
            </a:r>
          </a:p>
          <a:p>
            <a:pPr algn="ctr"/>
            <a:r>
              <a:rPr lang="en-US" sz="7200" dirty="0">
                <a:latin typeface="Basier Circle Medium" panose="00000600000000000000" pitchFamily="50" charset="0"/>
              </a:rPr>
              <a:t>global progress</a:t>
            </a:r>
            <a:endParaRPr lang="en-GB" sz="7200" dirty="0">
              <a:latin typeface="Basier Circle Medium" panose="00000600000000000000" pitchFamily="50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D62998-01A0-9189-1810-83AC24043710}"/>
              </a:ext>
            </a:extLst>
          </p:cNvPr>
          <p:cNvSpPr txBox="1"/>
          <p:nvPr/>
        </p:nvSpPr>
        <p:spPr>
          <a:xfrm>
            <a:off x="667396" y="3435340"/>
            <a:ext cx="8952209" cy="2585323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algn="ctr"/>
            <a:r>
              <a:rPr lang="en-US" sz="5400" dirty="0">
                <a:solidFill>
                  <a:schemeClr val="accent2"/>
                </a:solidFill>
                <a:latin typeface="Basier Circle Medium" panose="00000600000000000000" pitchFamily="50" charset="0"/>
              </a:rPr>
              <a:t>Work alongside experts to bridge the kidney care gap</a:t>
            </a:r>
            <a:endParaRPr lang="en-GB" sz="5400" dirty="0">
              <a:solidFill>
                <a:schemeClr val="accent2"/>
              </a:solidFill>
              <a:latin typeface="Basier Circle Medium" panose="000006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76601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ISN 2023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263B80"/>
      </a:accent1>
      <a:accent2>
        <a:srgbClr val="3C4596"/>
      </a:accent2>
      <a:accent3>
        <a:srgbClr val="72C3B9"/>
      </a:accent3>
      <a:accent4>
        <a:srgbClr val="FFD679"/>
      </a:accent4>
      <a:accent5>
        <a:srgbClr val="E87964"/>
      </a:accent5>
      <a:accent6>
        <a:srgbClr val="D5D5D5"/>
      </a:accent6>
      <a:hlink>
        <a:srgbClr val="4248A9"/>
      </a:hlink>
      <a:folHlink>
        <a:srgbClr val="FFDA76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266</TotalTime>
  <Words>14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Cath Design</dc:creator>
  <cp:lastModifiedBy>Cath Design</cp:lastModifiedBy>
  <cp:revision>7</cp:revision>
  <dcterms:created xsi:type="dcterms:W3CDTF">2025-11-14T11:11:22Z</dcterms:created>
  <dcterms:modified xsi:type="dcterms:W3CDTF">2025-12-02T15:55:07Z</dcterms:modified>
</cp:coreProperties>
</file>