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CA6"/>
    <a:srgbClr val="EF7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57A94-8FC8-7E34-465E-3F1F46BBA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077BE-B17F-6902-0552-72A387848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293C-8856-DB94-87AA-A61F76F97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57D8D-2ED1-5B8F-9008-DAFD95D24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F03EB-FED4-4257-E044-84BE064C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7851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FB1D2-D65F-CF53-62A8-99CF03C4B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5D20A-B1DF-79A7-6AAC-C3C7B6C57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B5C60-90C2-B47E-0D2A-27A60DD58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D535-5443-6BFA-BB0D-9D14C611E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1C1EF-5259-D52E-69B3-CA2FE3933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502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1414B5-8D69-E7CF-A14B-0F1C2FACA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2308EB-01FC-01F7-30E7-92FE3AB05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E8190-7E9F-93F1-CBB7-D5EB07C3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37EC8-A254-897F-DBAB-5B9A66FE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28149-DBA8-7BE5-543B-4CF8E451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1552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FDF8B-6D63-1E20-0FAC-49CD7754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F9962-85B9-1533-2183-42C7E0D74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708A4-00AD-C598-0799-4EE1DD41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EDAED-1F9F-0148-092C-0E2D99B3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D1C31-0CB7-B24E-70C4-B2C1CBD9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6469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38506-F1B6-F159-FE08-665FA4C93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56AA32-DDBC-068A-5A0B-D5B40ABD7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79074-B275-E51A-B4E5-71E30A89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48BF0-0A4A-457E-3E66-A4B233B59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7E03B-A014-736A-4F9A-2BF4002D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8304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8E6E-699E-8E9B-C8B4-7A43F274E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2E6B8-7CCB-74A3-7AFA-8B81552868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CCB4C-E475-873C-3379-ED0B6D351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3BC6D-B52E-D4DC-606B-A6859CC6E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4FB12-3886-9F5A-C0E6-F3D3D7CA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58918-3675-D04C-C452-0E5C3120B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323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41A9-F4CF-EB5F-AA8A-91221B7FB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9D092-2188-2860-A551-210E26EE2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5F621-E76B-CDD1-52EC-13EB89EE3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E5126-6D8A-911F-3A90-6216C3FFC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4449-FCEB-89D6-8B79-C4B285C37B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ED9E5-C2F1-512E-B6DA-471EDBA25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3E394-8787-4809-91E7-215BD605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DC7CC-1977-E3A0-6B4B-3FF11C97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2028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E797-5261-1A79-1577-5A074794D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12C6E-1C4F-07D1-754E-BA958C46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78610-4154-5459-0FAA-FF81055EA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FEEFC-D085-9B5B-A95D-B4CF602C6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9273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8848F8-3D91-B514-9684-6C3D76A1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72AD12-017F-D07B-5AF2-424DDA79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344C4-E844-67B0-A2CE-0507C017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9443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38C37-DD57-687E-6D42-20B0809B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94A7-C5A0-11EE-BE94-60284C4DB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D8C88-12E7-B992-9ED5-930C379C6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CD12A-93E1-1601-5FF6-15C2F84B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051F9-D1B4-AA80-9782-A96E74FD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D02CC-E9D9-0FFF-9C3B-9CE31276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6498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17C0-36E6-D4DE-7D43-59C3AE89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5952AB-6329-81DE-B332-AE70B9772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041C4-D2D1-1513-ED19-273C4D59D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D4467-5970-17D3-E174-3A109794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20944-3C04-52EF-9A11-DBFE7D75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A5825-4FFE-C73C-D094-6D04F83AC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028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45646A-BE81-7C14-F35C-C8071619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CB9B9-557B-907A-33B3-BACCE069D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3833D-EF93-0115-C16B-9E4F093B2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F36B3-C47E-41AD-B522-2A1D5D310EEF}" type="datetimeFigureOut">
              <a:rPr lang="LID4096" smtClean="0"/>
              <a:t>08/18/2023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CBB5C-67C4-2075-1428-18C42FAE0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7627B-9717-85D9-CAD5-A1D5BC52B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D9BAB-1E2A-4B27-A15D-BA92BEFCAF4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3548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isn.org/wcn2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hlinkClick r:id="rId3"/>
            <a:extLst>
              <a:ext uri="{FF2B5EF4-FFF2-40B4-BE49-F238E27FC236}">
                <a16:creationId xmlns:a16="http://schemas.microsoft.com/office/drawing/2014/main" id="{EAD636DD-A9BD-4643-5C40-E5248AC02716}"/>
              </a:ext>
            </a:extLst>
          </p:cNvPr>
          <p:cNvSpPr/>
          <p:nvPr/>
        </p:nvSpPr>
        <p:spPr>
          <a:xfrm>
            <a:off x="4559338" y="4893436"/>
            <a:ext cx="3073324" cy="556181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500" dirty="0"/>
              <a:t>theisn.org/wcn24</a:t>
            </a:r>
            <a:endParaRPr lang="LID4096" sz="2500" dirty="0"/>
          </a:p>
        </p:txBody>
      </p:sp>
    </p:spTree>
    <p:extLst>
      <p:ext uri="{BB962C8B-B14F-4D97-AF65-F5344CB8AC3E}">
        <p14:creationId xmlns:p14="http://schemas.microsoft.com/office/powerpoint/2010/main" val="10671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CN'24">
      <a:dk1>
        <a:sysClr val="windowText" lastClr="000000"/>
      </a:dk1>
      <a:lt1>
        <a:sysClr val="window" lastClr="FFFFFF"/>
      </a:lt1>
      <a:dk2>
        <a:srgbClr val="FF6666"/>
      </a:dk2>
      <a:lt2>
        <a:srgbClr val="74ACDF"/>
      </a:lt2>
      <a:accent1>
        <a:srgbClr val="FCF409"/>
      </a:accent1>
      <a:accent2>
        <a:srgbClr val="FDCC00"/>
      </a:accent2>
      <a:accent3>
        <a:srgbClr val="FC9588"/>
      </a:accent3>
      <a:accent4>
        <a:srgbClr val="CAE6FF"/>
      </a:accent4>
      <a:accent5>
        <a:srgbClr val="0090FB"/>
      </a:accent5>
      <a:accent6>
        <a:srgbClr val="02439C"/>
      </a:accent6>
      <a:hlink>
        <a:srgbClr val="46CCA6"/>
      </a:hlink>
      <a:folHlink>
        <a:srgbClr val="00F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5bb30524-c5cc-4ab6-b3e3-7acb34e1d48a">
      <Terms xmlns="http://schemas.microsoft.com/office/infopath/2007/PartnerControls"/>
    </lcf76f155ced4ddcb4097134ff3c332f>
    <_Format xmlns="http://schemas.microsoft.com/sharepoint/v3/fields" xsi:nil="true"/>
    <TaxCatchAll xmlns="8d39dae6-3a04-4f8f-91ef-910acbbf4883" xsi:nil="true"/>
    <Status xmlns="5bb30524-c5cc-4ab6-b3e3-7acb34e1d48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EFDB3CC569C4C8709EF2E2FCD4DD1" ma:contentTypeVersion="20" ma:contentTypeDescription="Crée un document." ma:contentTypeScope="" ma:versionID="89ea1687849b6fe787eadab82b12c32f">
  <xsd:schema xmlns:xsd="http://www.w3.org/2001/XMLSchema" xmlns:xs="http://www.w3.org/2001/XMLSchema" xmlns:p="http://schemas.microsoft.com/office/2006/metadata/properties" xmlns:ns1="http://schemas.microsoft.com/sharepoint/v3" xmlns:ns2="5bb30524-c5cc-4ab6-b3e3-7acb34e1d48a" xmlns:ns3="8d39dae6-3a04-4f8f-91ef-910acbbf4883" xmlns:ns4="http://schemas.microsoft.com/sharepoint/v3/fields" targetNamespace="http://schemas.microsoft.com/office/2006/metadata/properties" ma:root="true" ma:fieldsID="5d93f650da7204fd389619e73b81b5e1" ns1:_="" ns2:_="" ns3:_="" ns4:_="">
    <xsd:import namespace="http://schemas.microsoft.com/sharepoint/v3"/>
    <xsd:import namespace="5bb30524-c5cc-4ab6-b3e3-7acb34e1d48a"/>
    <xsd:import namespace="8d39dae6-3a04-4f8f-91ef-910acbbf488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4:_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0524-c5cc-4ab6-b3e3-7acb34e1d4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alises d’images" ma:readOnly="false" ma:fieldId="{5cf76f15-5ced-4ddc-b409-7134ff3c332f}" ma:taxonomyMulti="true" ma:sspId="33f1b091-0422-4f9c-b31b-6eb16863af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9dae6-3a04-4f8f-91ef-910acbbf4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7f5380c-2a5e-41a0-9e8f-614032ea020b}" ma:internalName="TaxCatchAll" ma:showField="CatchAllData" ma:web="8d39dae6-3a04-4f8f-91ef-910acbbf48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27" nillable="true" ma:displayName="Format" ma:description="Type de support, format de fichier ou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F1ED54-70A0-4CA3-9C83-0FE9B0594D2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5bb30524-c5cc-4ab6-b3e3-7acb34e1d48a"/>
    <ds:schemaRef ds:uri="http://schemas.microsoft.com/sharepoint/v3/fields"/>
    <ds:schemaRef ds:uri="8d39dae6-3a04-4f8f-91ef-910acbbf4883"/>
  </ds:schemaRefs>
</ds:datastoreItem>
</file>

<file path=customXml/itemProps2.xml><?xml version="1.0" encoding="utf-8"?>
<ds:datastoreItem xmlns:ds="http://schemas.openxmlformats.org/officeDocument/2006/customXml" ds:itemID="{E11159B6-6DEB-497C-BA5F-3884DB9F9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04D692-0C53-434D-A872-6FC40AF6D5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b30524-c5cc-4ab6-b3e3-7acb34e1d48a"/>
    <ds:schemaRef ds:uri="8d39dae6-3a04-4f8f-91ef-910acbbf488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Design</dc:creator>
  <cp:lastModifiedBy>Cath Design</cp:lastModifiedBy>
  <cp:revision>6</cp:revision>
  <dcterms:created xsi:type="dcterms:W3CDTF">2023-04-06T13:19:06Z</dcterms:created>
  <dcterms:modified xsi:type="dcterms:W3CDTF">2023-08-18T07:34:43Z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0x010100952EFDB3CC569C4C8709EF2E2FCD4DD1</vt:lpwstr>
  </property>
</Properties>
</file>